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3"/>
  </p:notesMasterIdLst>
  <p:sldIdLst>
    <p:sldId id="279" r:id="rId2"/>
    <p:sldId id="276" r:id="rId3"/>
    <p:sldId id="283" r:id="rId4"/>
    <p:sldId id="284" r:id="rId5"/>
    <p:sldId id="285" r:id="rId6"/>
    <p:sldId id="286" r:id="rId7"/>
    <p:sldId id="287" r:id="rId8"/>
    <p:sldId id="280" r:id="rId9"/>
    <p:sldId id="268" r:id="rId10"/>
    <p:sldId id="281" r:id="rId11"/>
    <p:sldId id="275" r:id="rId12"/>
  </p:sldIdLst>
  <p:sldSz cx="9144000" cy="5143500" type="screen16x9"/>
  <p:notesSz cx="6858000" cy="9144000"/>
  <p:embeddedFontLst>
    <p:embeddedFont>
      <p:font typeface="ADLaM Display" panose="02010000000000000000" pitchFamily="2" charset="0"/>
      <p:regular r:id="rId14"/>
    </p:embeddedFont>
    <p:embeddedFont>
      <p:font typeface="Arimo" panose="020B0604020202020204" charset="0"/>
      <p:regular r:id="rId15"/>
      <p:bold r:id="rId16"/>
      <p:italic r:id="rId17"/>
      <p:boldItalic r:id="rId18"/>
    </p:embeddedFont>
    <p:embeddedFont>
      <p:font typeface="Lexend Exa" panose="020B0604020202020204"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5F48D2-4247-4530-9E78-BA0BF34FF509}" v="18" dt="2024-10-10T14:42:33.599"/>
  </p1510:revLst>
</p1510:revInfo>
</file>

<file path=ppt/tableStyles.xml><?xml version="1.0" encoding="utf-8"?>
<a:tblStyleLst xmlns:a="http://schemas.openxmlformats.org/drawingml/2006/main" def="{40CD1804-754B-41FD-9999-16C92189CB9F}">
  <a:tblStyle styleId="{40CD1804-754B-41FD-9999-16C92189CB9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81C142F-A910-4DF6-846F-DC5D3FF2C57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7" autoAdjust="0"/>
    <p:restoredTop sz="94660"/>
  </p:normalViewPr>
  <p:slideViewPr>
    <p:cSldViewPr snapToGrid="0">
      <p:cViewPr>
        <p:scale>
          <a:sx n="100" d="100"/>
          <a:sy n="100" d="100"/>
        </p:scale>
        <p:origin x="562" y="1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hammad Reza rooknoodeen" userId="fe2baa138fadbcde" providerId="LiveId" clId="{425F48D2-4247-4530-9E78-BA0BF34FF509}"/>
    <pc:docChg chg="undo custSel addSld delSld modSld sldOrd">
      <pc:chgData name="Muhammad Reza rooknoodeen" userId="fe2baa138fadbcde" providerId="LiveId" clId="{425F48D2-4247-4530-9E78-BA0BF34FF509}" dt="2024-10-10T14:57:26.378" v="1659" actId="20577"/>
      <pc:docMkLst>
        <pc:docMk/>
      </pc:docMkLst>
      <pc:sldChg chg="del">
        <pc:chgData name="Muhammad Reza rooknoodeen" userId="fe2baa138fadbcde" providerId="LiveId" clId="{425F48D2-4247-4530-9E78-BA0BF34FF509}" dt="2024-10-10T14:27:05.579" v="1099" actId="2696"/>
        <pc:sldMkLst>
          <pc:docMk/>
          <pc:sldMk cId="247137378" sldId="257"/>
        </pc:sldMkLst>
      </pc:sldChg>
      <pc:sldChg chg="del">
        <pc:chgData name="Muhammad Reza rooknoodeen" userId="fe2baa138fadbcde" providerId="LiveId" clId="{425F48D2-4247-4530-9E78-BA0BF34FF509}" dt="2024-10-10T14:27:11.284" v="1100" actId="2696"/>
        <pc:sldMkLst>
          <pc:docMk/>
          <pc:sldMk cId="4129877104" sldId="258"/>
        </pc:sldMkLst>
      </pc:sldChg>
      <pc:sldChg chg="del">
        <pc:chgData name="Muhammad Reza rooknoodeen" userId="fe2baa138fadbcde" providerId="LiveId" clId="{425F48D2-4247-4530-9E78-BA0BF34FF509}" dt="2024-10-10T14:27:17.199" v="1101" actId="2696"/>
        <pc:sldMkLst>
          <pc:docMk/>
          <pc:sldMk cId="318249501" sldId="259"/>
        </pc:sldMkLst>
      </pc:sldChg>
      <pc:sldChg chg="del">
        <pc:chgData name="Muhammad Reza rooknoodeen" userId="fe2baa138fadbcde" providerId="LiveId" clId="{425F48D2-4247-4530-9E78-BA0BF34FF509}" dt="2024-10-10T14:27:24.375" v="1102" actId="2696"/>
        <pc:sldMkLst>
          <pc:docMk/>
          <pc:sldMk cId="391177526" sldId="260"/>
        </pc:sldMkLst>
      </pc:sldChg>
      <pc:sldChg chg="del">
        <pc:chgData name="Muhammad Reza rooknoodeen" userId="fe2baa138fadbcde" providerId="LiveId" clId="{425F48D2-4247-4530-9E78-BA0BF34FF509}" dt="2024-10-10T14:27:25.474" v="1103" actId="47"/>
        <pc:sldMkLst>
          <pc:docMk/>
          <pc:sldMk cId="3172556238" sldId="261"/>
        </pc:sldMkLst>
      </pc:sldChg>
      <pc:sldChg chg="del">
        <pc:chgData name="Muhammad Reza rooknoodeen" userId="fe2baa138fadbcde" providerId="LiveId" clId="{425F48D2-4247-4530-9E78-BA0BF34FF509}" dt="2024-10-10T14:27:28.870" v="1104" actId="47"/>
        <pc:sldMkLst>
          <pc:docMk/>
          <pc:sldMk cId="1229515084" sldId="262"/>
        </pc:sldMkLst>
      </pc:sldChg>
      <pc:sldChg chg="del">
        <pc:chgData name="Muhammad Reza rooknoodeen" userId="fe2baa138fadbcde" providerId="LiveId" clId="{425F48D2-4247-4530-9E78-BA0BF34FF509}" dt="2024-10-10T14:27:31.800" v="1105" actId="47"/>
        <pc:sldMkLst>
          <pc:docMk/>
          <pc:sldMk cId="333683247" sldId="263"/>
        </pc:sldMkLst>
      </pc:sldChg>
      <pc:sldChg chg="del">
        <pc:chgData name="Muhammad Reza rooknoodeen" userId="fe2baa138fadbcde" providerId="LiveId" clId="{425F48D2-4247-4530-9E78-BA0BF34FF509}" dt="2024-10-10T14:27:38.785" v="1107" actId="47"/>
        <pc:sldMkLst>
          <pc:docMk/>
          <pc:sldMk cId="609466583" sldId="264"/>
        </pc:sldMkLst>
      </pc:sldChg>
      <pc:sldChg chg="del">
        <pc:chgData name="Muhammad Reza rooknoodeen" userId="fe2baa138fadbcde" providerId="LiveId" clId="{425F48D2-4247-4530-9E78-BA0BF34FF509}" dt="2024-10-10T14:46:31.325" v="1626" actId="47"/>
        <pc:sldMkLst>
          <pc:docMk/>
          <pc:sldMk cId="1420360269" sldId="265"/>
        </pc:sldMkLst>
      </pc:sldChg>
      <pc:sldChg chg="del">
        <pc:chgData name="Muhammad Reza rooknoodeen" userId="fe2baa138fadbcde" providerId="LiveId" clId="{425F48D2-4247-4530-9E78-BA0BF34FF509}" dt="2024-10-10T14:46:23.251" v="1624" actId="47"/>
        <pc:sldMkLst>
          <pc:docMk/>
          <pc:sldMk cId="4163686210" sldId="266"/>
        </pc:sldMkLst>
      </pc:sldChg>
      <pc:sldChg chg="del">
        <pc:chgData name="Muhammad Reza rooknoodeen" userId="fe2baa138fadbcde" providerId="LiveId" clId="{425F48D2-4247-4530-9E78-BA0BF34FF509}" dt="2024-10-10T14:46:27.093" v="1625" actId="47"/>
        <pc:sldMkLst>
          <pc:docMk/>
          <pc:sldMk cId="217253823" sldId="267"/>
        </pc:sldMkLst>
      </pc:sldChg>
      <pc:sldChg chg="del">
        <pc:chgData name="Muhammad Reza rooknoodeen" userId="fe2baa138fadbcde" providerId="LiveId" clId="{425F48D2-4247-4530-9E78-BA0BF34FF509}" dt="2024-10-10T14:27:35.808" v="1106" actId="47"/>
        <pc:sldMkLst>
          <pc:docMk/>
          <pc:sldMk cId="319639821" sldId="269"/>
        </pc:sldMkLst>
      </pc:sldChg>
      <pc:sldChg chg="del">
        <pc:chgData name="Muhammad Reza rooknoodeen" userId="fe2baa138fadbcde" providerId="LiveId" clId="{425F48D2-4247-4530-9E78-BA0BF34FF509}" dt="2024-10-10T14:28:54.697" v="1174" actId="47"/>
        <pc:sldMkLst>
          <pc:docMk/>
          <pc:sldMk cId="3221508988" sldId="270"/>
        </pc:sldMkLst>
      </pc:sldChg>
      <pc:sldChg chg="del">
        <pc:chgData name="Muhammad Reza rooknoodeen" userId="fe2baa138fadbcde" providerId="LiveId" clId="{425F48D2-4247-4530-9E78-BA0BF34FF509}" dt="2024-10-10T14:28:50.474" v="1173" actId="47"/>
        <pc:sldMkLst>
          <pc:docMk/>
          <pc:sldMk cId="3375550822" sldId="271"/>
        </pc:sldMkLst>
      </pc:sldChg>
      <pc:sldChg chg="del">
        <pc:chgData name="Muhammad Reza rooknoodeen" userId="fe2baa138fadbcde" providerId="LiveId" clId="{425F48D2-4247-4530-9E78-BA0BF34FF509}" dt="2024-10-10T14:28:47.720" v="1172" actId="47"/>
        <pc:sldMkLst>
          <pc:docMk/>
          <pc:sldMk cId="3094354617" sldId="272"/>
        </pc:sldMkLst>
      </pc:sldChg>
      <pc:sldChg chg="del">
        <pc:chgData name="Muhammad Reza rooknoodeen" userId="fe2baa138fadbcde" providerId="LiveId" clId="{425F48D2-4247-4530-9E78-BA0BF34FF509}" dt="2024-10-10T14:28:45.945" v="1171" actId="47"/>
        <pc:sldMkLst>
          <pc:docMk/>
          <pc:sldMk cId="2067675870" sldId="273"/>
        </pc:sldMkLst>
      </pc:sldChg>
      <pc:sldChg chg="del">
        <pc:chgData name="Muhammad Reza rooknoodeen" userId="fe2baa138fadbcde" providerId="LiveId" clId="{425F48D2-4247-4530-9E78-BA0BF34FF509}" dt="2024-10-10T14:28:43.673" v="1170" actId="47"/>
        <pc:sldMkLst>
          <pc:docMk/>
          <pc:sldMk cId="4002024875" sldId="274"/>
        </pc:sldMkLst>
      </pc:sldChg>
      <pc:sldChg chg="del">
        <pc:chgData name="Muhammad Reza rooknoodeen" userId="fe2baa138fadbcde" providerId="LiveId" clId="{425F48D2-4247-4530-9E78-BA0BF34FF509}" dt="2024-10-10T14:26:52.311" v="1098" actId="2696"/>
        <pc:sldMkLst>
          <pc:docMk/>
          <pc:sldMk cId="4990944" sldId="277"/>
        </pc:sldMkLst>
      </pc:sldChg>
      <pc:sldChg chg="addSp delSp modSp new del mod ord">
        <pc:chgData name="Muhammad Reza rooknoodeen" userId="fe2baa138fadbcde" providerId="LiveId" clId="{425F48D2-4247-4530-9E78-BA0BF34FF509}" dt="2024-10-09T07:22:38.525" v="134" actId="47"/>
        <pc:sldMkLst>
          <pc:docMk/>
          <pc:sldMk cId="1681066205" sldId="278"/>
        </pc:sldMkLst>
        <pc:spChg chg="mod">
          <ac:chgData name="Muhammad Reza rooknoodeen" userId="fe2baa138fadbcde" providerId="LiveId" clId="{425F48D2-4247-4530-9E78-BA0BF34FF509}" dt="2024-10-09T07:20:25.753" v="110" actId="21"/>
          <ac:spMkLst>
            <pc:docMk/>
            <pc:sldMk cId="1681066205" sldId="278"/>
            <ac:spMk id="2" creationId="{78D5FB17-D941-1499-1957-E316A75E0F23}"/>
          </ac:spMkLst>
        </pc:spChg>
        <pc:spChg chg="add del mod">
          <ac:chgData name="Muhammad Reza rooknoodeen" userId="fe2baa138fadbcde" providerId="LiveId" clId="{425F48D2-4247-4530-9E78-BA0BF34FF509}" dt="2024-10-09T07:17:25.367" v="40"/>
          <ac:spMkLst>
            <pc:docMk/>
            <pc:sldMk cId="1681066205" sldId="278"/>
            <ac:spMk id="3" creationId="{6DD45867-DEC9-9850-3359-8EFDB310D230}"/>
          </ac:spMkLst>
        </pc:spChg>
        <pc:spChg chg="add del mod">
          <ac:chgData name="Muhammad Reza rooknoodeen" userId="fe2baa138fadbcde" providerId="LiveId" clId="{425F48D2-4247-4530-9E78-BA0BF34FF509}" dt="2024-10-09T07:20:44.782" v="115"/>
          <ac:spMkLst>
            <pc:docMk/>
            <pc:sldMk cId="1681066205" sldId="278"/>
            <ac:spMk id="4" creationId="{E48E7726-807A-10F0-636E-F3471C04E0DF}"/>
          </ac:spMkLst>
        </pc:spChg>
      </pc:sldChg>
      <pc:sldChg chg="addSp modSp new mod">
        <pc:chgData name="Muhammad Reza rooknoodeen" userId="fe2baa138fadbcde" providerId="LiveId" clId="{425F48D2-4247-4530-9E78-BA0BF34FF509}" dt="2024-10-09T07:22:34.202" v="133" actId="1076"/>
        <pc:sldMkLst>
          <pc:docMk/>
          <pc:sldMk cId="1806168506" sldId="279"/>
        </pc:sldMkLst>
        <pc:spChg chg="mod">
          <ac:chgData name="Muhammad Reza rooknoodeen" userId="fe2baa138fadbcde" providerId="LiveId" clId="{425F48D2-4247-4530-9E78-BA0BF34FF509}" dt="2024-10-09T07:22:34.202" v="133" actId="1076"/>
          <ac:spMkLst>
            <pc:docMk/>
            <pc:sldMk cId="1806168506" sldId="279"/>
            <ac:spMk id="2" creationId="{9772B188-143B-5B08-60B0-C4A4E1177D26}"/>
          </ac:spMkLst>
        </pc:spChg>
        <pc:spChg chg="mod">
          <ac:chgData name="Muhammad Reza rooknoodeen" userId="fe2baa138fadbcde" providerId="LiveId" clId="{425F48D2-4247-4530-9E78-BA0BF34FF509}" dt="2024-10-09T07:22:29.406" v="132" actId="1076"/>
          <ac:spMkLst>
            <pc:docMk/>
            <pc:sldMk cId="1806168506" sldId="279"/>
            <ac:spMk id="3" creationId="{FE734141-332C-2BB3-ADEB-8B854DD10332}"/>
          </ac:spMkLst>
        </pc:spChg>
        <pc:spChg chg="add">
          <ac:chgData name="Muhammad Reza rooknoodeen" userId="fe2baa138fadbcde" providerId="LiveId" clId="{425F48D2-4247-4530-9E78-BA0BF34FF509}" dt="2024-10-09T07:21:33.137" v="117"/>
          <ac:spMkLst>
            <pc:docMk/>
            <pc:sldMk cId="1806168506" sldId="279"/>
            <ac:spMk id="4" creationId="{C60AF314-16C2-C980-6637-07217DA33830}"/>
          </ac:spMkLst>
        </pc:spChg>
        <pc:picChg chg="add mod modCrop">
          <ac:chgData name="Muhammad Reza rooknoodeen" userId="fe2baa138fadbcde" providerId="LiveId" clId="{425F48D2-4247-4530-9E78-BA0BF34FF509}" dt="2024-10-09T07:22:15.741" v="124" actId="1076"/>
          <ac:picMkLst>
            <pc:docMk/>
            <pc:sldMk cId="1806168506" sldId="279"/>
            <ac:picMk id="5" creationId="{F57EE266-4555-C837-2FBD-2DB807088FF6}"/>
          </ac:picMkLst>
        </pc:picChg>
      </pc:sldChg>
      <pc:sldChg chg="modSp new mod ord">
        <pc:chgData name="Muhammad Reza rooknoodeen" userId="fe2baa138fadbcde" providerId="LiveId" clId="{425F48D2-4247-4530-9E78-BA0BF34FF509}" dt="2024-10-10T14:27:59.612" v="1143" actId="20577"/>
        <pc:sldMkLst>
          <pc:docMk/>
          <pc:sldMk cId="1519430701" sldId="280"/>
        </pc:sldMkLst>
        <pc:spChg chg="mod">
          <ac:chgData name="Muhammad Reza rooknoodeen" userId="fe2baa138fadbcde" providerId="LiveId" clId="{425F48D2-4247-4530-9E78-BA0BF34FF509}" dt="2024-10-10T14:27:59.612" v="1143" actId="20577"/>
          <ac:spMkLst>
            <pc:docMk/>
            <pc:sldMk cId="1519430701" sldId="280"/>
            <ac:spMk id="2" creationId="{1DA3CDF8-B1FE-5351-52C9-2A3D03B44DF1}"/>
          </ac:spMkLst>
        </pc:spChg>
      </pc:sldChg>
      <pc:sldChg chg="modSp new mod ord">
        <pc:chgData name="Muhammad Reza rooknoodeen" userId="fe2baa138fadbcde" providerId="LiveId" clId="{425F48D2-4247-4530-9E78-BA0BF34FF509}" dt="2024-10-10T14:28:36.757" v="1169" actId="20577"/>
        <pc:sldMkLst>
          <pc:docMk/>
          <pc:sldMk cId="1075516025" sldId="281"/>
        </pc:sldMkLst>
        <pc:spChg chg="mod">
          <ac:chgData name="Muhammad Reza rooknoodeen" userId="fe2baa138fadbcde" providerId="LiveId" clId="{425F48D2-4247-4530-9E78-BA0BF34FF509}" dt="2024-10-10T14:28:36.757" v="1169" actId="20577"/>
          <ac:spMkLst>
            <pc:docMk/>
            <pc:sldMk cId="1075516025" sldId="281"/>
            <ac:spMk id="2" creationId="{3C553E11-8A36-3226-894B-A3848859E0A9}"/>
          </ac:spMkLst>
        </pc:spChg>
      </pc:sldChg>
      <pc:sldChg chg="addSp modSp new del mod ord">
        <pc:chgData name="Muhammad Reza rooknoodeen" userId="fe2baa138fadbcde" providerId="LiveId" clId="{425F48D2-4247-4530-9E78-BA0BF34FF509}" dt="2024-10-09T09:50:02.002" v="272" actId="2696"/>
        <pc:sldMkLst>
          <pc:docMk/>
          <pc:sldMk cId="836686285" sldId="282"/>
        </pc:sldMkLst>
        <pc:spChg chg="mod">
          <ac:chgData name="Muhammad Reza rooknoodeen" userId="fe2baa138fadbcde" providerId="LiveId" clId="{425F48D2-4247-4530-9E78-BA0BF34FF509}" dt="2024-10-09T09:48:59.636" v="259" actId="1076"/>
          <ac:spMkLst>
            <pc:docMk/>
            <pc:sldMk cId="836686285" sldId="282"/>
            <ac:spMk id="2" creationId="{6D4A09C4-4C9B-E34E-9FC4-5E696E384AC8}"/>
          </ac:spMkLst>
        </pc:spChg>
        <pc:spChg chg="add mod">
          <ac:chgData name="Muhammad Reza rooknoodeen" userId="fe2baa138fadbcde" providerId="LiveId" clId="{425F48D2-4247-4530-9E78-BA0BF34FF509}" dt="2024-10-09T09:49:45.429" v="271" actId="20577"/>
          <ac:spMkLst>
            <pc:docMk/>
            <pc:sldMk cId="836686285" sldId="282"/>
            <ac:spMk id="3" creationId="{504AF407-DB03-A8BB-B6D5-31B470AE608B}"/>
          </ac:spMkLst>
        </pc:spChg>
      </pc:sldChg>
      <pc:sldChg chg="addSp delSp modSp new del mod">
        <pc:chgData name="Muhammad Reza rooknoodeen" userId="fe2baa138fadbcde" providerId="LiveId" clId="{425F48D2-4247-4530-9E78-BA0BF34FF509}" dt="2024-10-09T10:43:29.757" v="937" actId="2696"/>
        <pc:sldMkLst>
          <pc:docMk/>
          <pc:sldMk cId="2673033117" sldId="282"/>
        </pc:sldMkLst>
        <pc:spChg chg="add del mod">
          <ac:chgData name="Muhammad Reza rooknoodeen" userId="fe2baa138fadbcde" providerId="LiveId" clId="{425F48D2-4247-4530-9E78-BA0BF34FF509}" dt="2024-10-09T10:43:25.267" v="936"/>
          <ac:spMkLst>
            <pc:docMk/>
            <pc:sldMk cId="2673033117" sldId="282"/>
            <ac:spMk id="2" creationId="{0FD9C426-56DA-1826-59DF-F84235A4FE2F}"/>
          </ac:spMkLst>
        </pc:spChg>
      </pc:sldChg>
      <pc:sldChg chg="addSp modSp new mod ord">
        <pc:chgData name="Muhammad Reza rooknoodeen" userId="fe2baa138fadbcde" providerId="LiveId" clId="{425F48D2-4247-4530-9E78-BA0BF34FF509}" dt="2024-10-10T14:56:21.048" v="1651" actId="20577"/>
        <pc:sldMkLst>
          <pc:docMk/>
          <pc:sldMk cId="576910842" sldId="283"/>
        </pc:sldMkLst>
        <pc:spChg chg="mod">
          <ac:chgData name="Muhammad Reza rooknoodeen" userId="fe2baa138fadbcde" providerId="LiveId" clId="{425F48D2-4247-4530-9E78-BA0BF34FF509}" dt="2024-10-09T10:34:01.883" v="466" actId="1076"/>
          <ac:spMkLst>
            <pc:docMk/>
            <pc:sldMk cId="576910842" sldId="283"/>
            <ac:spMk id="2" creationId="{441FF9D2-1B7B-B49F-997B-84D15F107497}"/>
          </ac:spMkLst>
        </pc:spChg>
        <pc:spChg chg="add mod">
          <ac:chgData name="Muhammad Reza rooknoodeen" userId="fe2baa138fadbcde" providerId="LiveId" clId="{425F48D2-4247-4530-9E78-BA0BF34FF509}" dt="2024-10-10T14:56:21.048" v="1651" actId="20577"/>
          <ac:spMkLst>
            <pc:docMk/>
            <pc:sldMk cId="576910842" sldId="283"/>
            <ac:spMk id="3" creationId="{4D079F93-746D-31CE-5453-1DB45BB33810}"/>
          </ac:spMkLst>
        </pc:spChg>
      </pc:sldChg>
      <pc:sldChg chg="addSp modSp new mod ord">
        <pc:chgData name="Muhammad Reza rooknoodeen" userId="fe2baa138fadbcde" providerId="LiveId" clId="{425F48D2-4247-4530-9E78-BA0BF34FF509}" dt="2024-10-10T14:47:05.225" v="1646" actId="20577"/>
        <pc:sldMkLst>
          <pc:docMk/>
          <pc:sldMk cId="1753157446" sldId="284"/>
        </pc:sldMkLst>
        <pc:spChg chg="mod">
          <ac:chgData name="Muhammad Reza rooknoodeen" userId="fe2baa138fadbcde" providerId="LiveId" clId="{425F48D2-4247-4530-9E78-BA0BF34FF509}" dt="2024-10-09T10:35:46.479" v="500" actId="1076"/>
          <ac:spMkLst>
            <pc:docMk/>
            <pc:sldMk cId="1753157446" sldId="284"/>
            <ac:spMk id="2" creationId="{992DBBC6-9EB0-D6C7-F6E4-E598CEDE3687}"/>
          </ac:spMkLst>
        </pc:spChg>
        <pc:spChg chg="add mod">
          <ac:chgData name="Muhammad Reza rooknoodeen" userId="fe2baa138fadbcde" providerId="LiveId" clId="{425F48D2-4247-4530-9E78-BA0BF34FF509}" dt="2024-10-10T14:47:05.225" v="1646" actId="20577"/>
          <ac:spMkLst>
            <pc:docMk/>
            <pc:sldMk cId="1753157446" sldId="284"/>
            <ac:spMk id="3" creationId="{F0BDE72D-6D11-B7C0-4164-7116498AEDB9}"/>
          </ac:spMkLst>
        </pc:spChg>
      </pc:sldChg>
      <pc:sldChg chg="addSp modSp new mod">
        <pc:chgData name="Muhammad Reza rooknoodeen" userId="fe2baa138fadbcde" providerId="LiveId" clId="{425F48D2-4247-4530-9E78-BA0BF34FF509}" dt="2024-10-10T14:26:11.751" v="1097" actId="20577"/>
        <pc:sldMkLst>
          <pc:docMk/>
          <pc:sldMk cId="2606282622" sldId="285"/>
        </pc:sldMkLst>
        <pc:spChg chg="mod">
          <ac:chgData name="Muhammad Reza rooknoodeen" userId="fe2baa138fadbcde" providerId="LiveId" clId="{425F48D2-4247-4530-9E78-BA0BF34FF509}" dt="2024-10-09T10:38:44.827" v="547" actId="1076"/>
          <ac:spMkLst>
            <pc:docMk/>
            <pc:sldMk cId="2606282622" sldId="285"/>
            <ac:spMk id="2" creationId="{BE7526ED-A9C8-F0A3-F4E0-D9ADC1499FB7}"/>
          </ac:spMkLst>
        </pc:spChg>
        <pc:spChg chg="add mod">
          <ac:chgData name="Muhammad Reza rooknoodeen" userId="fe2baa138fadbcde" providerId="LiveId" clId="{425F48D2-4247-4530-9E78-BA0BF34FF509}" dt="2024-10-10T14:26:11.751" v="1097" actId="20577"/>
          <ac:spMkLst>
            <pc:docMk/>
            <pc:sldMk cId="2606282622" sldId="285"/>
            <ac:spMk id="3" creationId="{A400DD97-3715-3C31-A36F-722DECE25F55}"/>
          </ac:spMkLst>
        </pc:spChg>
      </pc:sldChg>
      <pc:sldChg chg="addSp modSp new mod">
        <pc:chgData name="Muhammad Reza rooknoodeen" userId="fe2baa138fadbcde" providerId="LiveId" clId="{425F48D2-4247-4530-9E78-BA0BF34FF509}" dt="2024-10-10T14:35:36.388" v="1584" actId="1076"/>
        <pc:sldMkLst>
          <pc:docMk/>
          <pc:sldMk cId="930363537" sldId="286"/>
        </pc:sldMkLst>
        <pc:spChg chg="mod">
          <ac:chgData name="Muhammad Reza rooknoodeen" userId="fe2baa138fadbcde" providerId="LiveId" clId="{425F48D2-4247-4530-9E78-BA0BF34FF509}" dt="2024-10-10T14:35:36.388" v="1584" actId="1076"/>
          <ac:spMkLst>
            <pc:docMk/>
            <pc:sldMk cId="930363537" sldId="286"/>
            <ac:spMk id="2" creationId="{A08FABFF-E6AF-7295-2F06-6D970734D0A7}"/>
          </ac:spMkLst>
        </pc:spChg>
        <pc:spChg chg="add mod">
          <ac:chgData name="Muhammad Reza rooknoodeen" userId="fe2baa138fadbcde" providerId="LiveId" clId="{425F48D2-4247-4530-9E78-BA0BF34FF509}" dt="2024-10-10T14:35:29.952" v="1583" actId="1076"/>
          <ac:spMkLst>
            <pc:docMk/>
            <pc:sldMk cId="930363537" sldId="286"/>
            <ac:spMk id="3" creationId="{8CFC6492-AF5F-E977-AA86-A972D888EA31}"/>
          </ac:spMkLst>
        </pc:spChg>
      </pc:sldChg>
      <pc:sldChg chg="addSp delSp modSp new mod">
        <pc:chgData name="Muhammad Reza rooknoodeen" userId="fe2baa138fadbcde" providerId="LiveId" clId="{425F48D2-4247-4530-9E78-BA0BF34FF509}" dt="2024-10-10T14:57:26.378" v="1659" actId="20577"/>
        <pc:sldMkLst>
          <pc:docMk/>
          <pc:sldMk cId="2217584326" sldId="287"/>
        </pc:sldMkLst>
        <pc:spChg chg="mod">
          <ac:chgData name="Muhammad Reza rooknoodeen" userId="fe2baa138fadbcde" providerId="LiveId" clId="{425F48D2-4247-4530-9E78-BA0BF34FF509}" dt="2024-10-10T14:37:47.590" v="1615" actId="1076"/>
          <ac:spMkLst>
            <pc:docMk/>
            <pc:sldMk cId="2217584326" sldId="287"/>
            <ac:spMk id="2" creationId="{F2993A3E-4D7D-C15B-7EC9-EABC2780894C}"/>
          </ac:spMkLst>
        </pc:spChg>
        <pc:spChg chg="add del mod">
          <ac:chgData name="Muhammad Reza rooknoodeen" userId="fe2baa138fadbcde" providerId="LiveId" clId="{425F48D2-4247-4530-9E78-BA0BF34FF509}" dt="2024-10-10T14:57:26.378" v="1659" actId="20577"/>
          <ac:spMkLst>
            <pc:docMk/>
            <pc:sldMk cId="2217584326" sldId="287"/>
            <ac:spMk id="3" creationId="{8E4E9C48-EA85-EF81-D8EF-0CB65DB22EFE}"/>
          </ac:spMkLst>
        </pc:spChg>
        <pc:spChg chg="add">
          <ac:chgData name="Muhammad Reza rooknoodeen" userId="fe2baa138fadbcde" providerId="LiveId" clId="{425F48D2-4247-4530-9E78-BA0BF34FF509}" dt="2024-10-10T14:41:50.022" v="1617"/>
          <ac:spMkLst>
            <pc:docMk/>
            <pc:sldMk cId="2217584326" sldId="287"/>
            <ac:spMk id="4" creationId="{EC292F83-EB19-E48E-6C53-BB78B9F00ABD}"/>
          </ac:spMkLst>
        </pc:spChg>
        <pc:spChg chg="add">
          <ac:chgData name="Muhammad Reza rooknoodeen" userId="fe2baa138fadbcde" providerId="LiveId" clId="{425F48D2-4247-4530-9E78-BA0BF34FF509}" dt="2024-10-10T14:42:20.194" v="1618"/>
          <ac:spMkLst>
            <pc:docMk/>
            <pc:sldMk cId="2217584326" sldId="287"/>
            <ac:spMk id="5" creationId="{4101377B-EA17-FF94-FC77-2C9030266126}"/>
          </ac:spMkLst>
        </pc:spChg>
      </pc:sldChg>
      <pc:sldMasterChg chg="delSldLayout">
        <pc:chgData name="Muhammad Reza rooknoodeen" userId="fe2baa138fadbcde" providerId="LiveId" clId="{425F48D2-4247-4530-9E78-BA0BF34FF509}" dt="2024-10-09T10:43:29.757" v="937" actId="2696"/>
        <pc:sldMasterMkLst>
          <pc:docMk/>
          <pc:sldMasterMk cId="0" sldId="2147483672"/>
        </pc:sldMasterMkLst>
        <pc:sldLayoutChg chg="del">
          <pc:chgData name="Muhammad Reza rooknoodeen" userId="fe2baa138fadbcde" providerId="LiveId" clId="{425F48D2-4247-4530-9E78-BA0BF34FF509}" dt="2024-10-09T10:43:29.757" v="937" actId="2696"/>
          <pc:sldLayoutMkLst>
            <pc:docMk/>
            <pc:sldMasterMk cId="0" sldId="2147483672"/>
            <pc:sldLayoutMk cId="0" sldId="2147483658"/>
          </pc:sldLayoutMkLst>
        </pc:sldLayoutChg>
      </pc:sldMaster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sp>
        <p:nvSpPr>
          <p:cNvPr id="54" name="Google Shape;54;p8"/>
          <p:cNvSpPr/>
          <p:nvPr/>
        </p:nvSpPr>
        <p:spPr>
          <a:xfrm rot="10800000" flipH="1">
            <a:off x="4479450" y="-186312"/>
            <a:ext cx="6769200" cy="1016400"/>
          </a:xfrm>
          <a:prstGeom prst="rect">
            <a:avLst/>
          </a:prstGeom>
          <a:gradFill>
            <a:gsLst>
              <a:gs pos="0">
                <a:schemeClr val="lt2"/>
              </a:gs>
              <a:gs pos="100000">
                <a:schemeClr val="l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5" name="Google Shape;55;p8"/>
          <p:cNvPicPr preferRelativeResize="0"/>
          <p:nvPr/>
        </p:nvPicPr>
        <p:blipFill rotWithShape="1">
          <a:blip r:embed="rId2">
            <a:alphaModFix/>
          </a:blip>
          <a:srcRect l="45322" t="17777" r="44059" b="15315"/>
          <a:stretch/>
        </p:blipFill>
        <p:spPr>
          <a:xfrm>
            <a:off x="8339175" y="0"/>
            <a:ext cx="659573" cy="2741399"/>
          </a:xfrm>
          <a:prstGeom prst="rect">
            <a:avLst/>
          </a:prstGeom>
          <a:noFill/>
          <a:ln>
            <a:noFill/>
          </a:ln>
        </p:spPr>
      </p:pic>
      <p:sp>
        <p:nvSpPr>
          <p:cNvPr id="56" name="Google Shape;56;p8"/>
          <p:cNvSpPr/>
          <p:nvPr/>
        </p:nvSpPr>
        <p:spPr>
          <a:xfrm>
            <a:off x="0" y="4313413"/>
            <a:ext cx="5648100" cy="1016400"/>
          </a:xfrm>
          <a:prstGeom prst="rect">
            <a:avLst/>
          </a:prstGeom>
          <a:gradFill>
            <a:gsLst>
              <a:gs pos="0">
                <a:schemeClr val="lt2"/>
              </a:gs>
              <a:gs pos="100000">
                <a:schemeClr val="l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7" name="Google Shape;57;p8"/>
          <p:cNvPicPr preferRelativeResize="0"/>
          <p:nvPr/>
        </p:nvPicPr>
        <p:blipFill rotWithShape="1">
          <a:blip r:embed="rId2">
            <a:alphaModFix/>
          </a:blip>
          <a:srcRect l="45322" t="17777" r="44059" b="15315"/>
          <a:stretch/>
        </p:blipFill>
        <p:spPr>
          <a:xfrm>
            <a:off x="145258" y="3391500"/>
            <a:ext cx="659573" cy="1487149"/>
          </a:xfrm>
          <a:prstGeom prst="rect">
            <a:avLst/>
          </a:prstGeom>
          <a:noFill/>
          <a:ln>
            <a:noFill/>
          </a:ln>
        </p:spPr>
      </p:pic>
      <p:sp>
        <p:nvSpPr>
          <p:cNvPr id="58" name="Google Shape;58;p8"/>
          <p:cNvSpPr txBox="1">
            <a:spLocks noGrp="1"/>
          </p:cNvSpPr>
          <p:nvPr>
            <p:ph type="title"/>
          </p:nvPr>
        </p:nvSpPr>
        <p:spPr>
          <a:xfrm>
            <a:off x="8574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cxnSp>
        <p:nvCxnSpPr>
          <p:cNvPr id="59" name="Google Shape;59;p8"/>
          <p:cNvCxnSpPr/>
          <p:nvPr/>
        </p:nvCxnSpPr>
        <p:spPr>
          <a:xfrm>
            <a:off x="8668975" y="1447650"/>
            <a:ext cx="0" cy="2248200"/>
          </a:xfrm>
          <a:prstGeom prst="straightConnector1">
            <a:avLst/>
          </a:prstGeom>
          <a:noFill/>
          <a:ln w="19050" cap="flat" cmpd="sng">
            <a:solidFill>
              <a:schemeClr val="dk1"/>
            </a:solidFill>
            <a:prstDash val="solid"/>
            <a:round/>
            <a:headEnd type="none" w="med" len="med"/>
            <a:tailEnd type="none" w="med" len="med"/>
          </a:ln>
        </p:spPr>
      </p:cxnSp>
      <p:cxnSp>
        <p:nvCxnSpPr>
          <p:cNvPr id="60" name="Google Shape;60;p8"/>
          <p:cNvCxnSpPr/>
          <p:nvPr/>
        </p:nvCxnSpPr>
        <p:spPr>
          <a:xfrm>
            <a:off x="475050" y="1778875"/>
            <a:ext cx="0" cy="22482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pic>
        <p:nvPicPr>
          <p:cNvPr id="62" name="Google Shape;62;p9"/>
          <p:cNvPicPr preferRelativeResize="0"/>
          <p:nvPr/>
        </p:nvPicPr>
        <p:blipFill rotWithShape="1">
          <a:blip r:embed="rId2">
            <a:alphaModFix/>
          </a:blip>
          <a:srcRect l="45322" t="17777" r="44059" b="15315"/>
          <a:stretch/>
        </p:blipFill>
        <p:spPr>
          <a:xfrm rot="10800000" flipH="1">
            <a:off x="83725" y="-54074"/>
            <a:ext cx="659573" cy="3129125"/>
          </a:xfrm>
          <a:prstGeom prst="rect">
            <a:avLst/>
          </a:prstGeom>
          <a:noFill/>
          <a:ln>
            <a:noFill/>
          </a:ln>
        </p:spPr>
      </p:pic>
      <p:pic>
        <p:nvPicPr>
          <p:cNvPr id="63" name="Google Shape;63;p9"/>
          <p:cNvPicPr preferRelativeResize="0"/>
          <p:nvPr/>
        </p:nvPicPr>
        <p:blipFill rotWithShape="1">
          <a:blip r:embed="rId2">
            <a:alphaModFix/>
          </a:blip>
          <a:srcRect l="45322" t="17777" r="44059" b="15315"/>
          <a:stretch/>
        </p:blipFill>
        <p:spPr>
          <a:xfrm>
            <a:off x="83725" y="3480625"/>
            <a:ext cx="659573" cy="736349"/>
          </a:xfrm>
          <a:prstGeom prst="rect">
            <a:avLst/>
          </a:prstGeom>
          <a:noFill/>
          <a:ln>
            <a:noFill/>
          </a:ln>
        </p:spPr>
      </p:pic>
      <p:pic>
        <p:nvPicPr>
          <p:cNvPr id="64" name="Google Shape;64;p9"/>
          <p:cNvPicPr preferRelativeResize="0"/>
          <p:nvPr/>
        </p:nvPicPr>
        <p:blipFill rotWithShape="1">
          <a:blip r:embed="rId2">
            <a:alphaModFix/>
          </a:blip>
          <a:srcRect l="45322" t="17777" r="44059" b="15315"/>
          <a:stretch/>
        </p:blipFill>
        <p:spPr>
          <a:xfrm>
            <a:off x="8400700" y="2519551"/>
            <a:ext cx="659573" cy="2685425"/>
          </a:xfrm>
          <a:prstGeom prst="rect">
            <a:avLst/>
          </a:prstGeom>
          <a:noFill/>
          <a:ln>
            <a:noFill/>
          </a:ln>
        </p:spPr>
      </p:pic>
      <p:sp>
        <p:nvSpPr>
          <p:cNvPr id="65" name="Google Shape;65;p9"/>
          <p:cNvSpPr txBox="1">
            <a:spLocks noGrp="1"/>
          </p:cNvSpPr>
          <p:nvPr>
            <p:ph type="title"/>
          </p:nvPr>
        </p:nvSpPr>
        <p:spPr>
          <a:xfrm>
            <a:off x="25494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6" name="Google Shape;66;p9"/>
          <p:cNvSpPr txBox="1">
            <a:spLocks noGrp="1"/>
          </p:cNvSpPr>
          <p:nvPr>
            <p:ph type="subTitle" idx="1"/>
          </p:nvPr>
        </p:nvSpPr>
        <p:spPr>
          <a:xfrm>
            <a:off x="25494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cxnSp>
        <p:nvCxnSpPr>
          <p:cNvPr id="67" name="Google Shape;67;p9"/>
          <p:cNvCxnSpPr/>
          <p:nvPr/>
        </p:nvCxnSpPr>
        <p:spPr>
          <a:xfrm>
            <a:off x="8728000" y="1089125"/>
            <a:ext cx="0" cy="2248200"/>
          </a:xfrm>
          <a:prstGeom prst="straightConnector1">
            <a:avLst/>
          </a:prstGeom>
          <a:noFill/>
          <a:ln w="19050" cap="flat" cmpd="sng">
            <a:solidFill>
              <a:schemeClr val="dk1"/>
            </a:solidFill>
            <a:prstDash val="solid"/>
            <a:round/>
            <a:headEnd type="none" w="med" len="med"/>
            <a:tailEnd type="none" w="med" len="med"/>
          </a:ln>
        </p:spPr>
      </p:cxnSp>
      <p:cxnSp>
        <p:nvCxnSpPr>
          <p:cNvPr id="68" name="Google Shape;68;p9"/>
          <p:cNvCxnSpPr/>
          <p:nvPr/>
        </p:nvCxnSpPr>
        <p:spPr>
          <a:xfrm>
            <a:off x="403500" y="1278900"/>
            <a:ext cx="0" cy="25857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9"/>
        <p:cNvGrpSpPr/>
        <p:nvPr/>
      </p:nvGrpSpPr>
      <p:grpSpPr>
        <a:xfrm>
          <a:off x="0" y="0"/>
          <a:ext cx="0" cy="0"/>
          <a:chOff x="0" y="0"/>
          <a:chExt cx="0" cy="0"/>
        </a:xfrm>
      </p:grpSpPr>
      <p:sp>
        <p:nvSpPr>
          <p:cNvPr id="70" name="Google Shape;70;p10"/>
          <p:cNvSpPr>
            <a:spLocks noGrp="1"/>
          </p:cNvSpPr>
          <p:nvPr>
            <p:ph type="pic" idx="2"/>
          </p:nvPr>
        </p:nvSpPr>
        <p:spPr>
          <a:xfrm>
            <a:off x="0" y="0"/>
            <a:ext cx="9144000" cy="5143500"/>
          </a:xfrm>
          <a:prstGeom prst="rect">
            <a:avLst/>
          </a:prstGeom>
          <a:noFill/>
          <a:ln>
            <a:noFill/>
          </a:ln>
        </p:spPr>
      </p:sp>
      <p:sp>
        <p:nvSpPr>
          <p:cNvPr id="71" name="Google Shape;71;p10"/>
          <p:cNvSpPr txBox="1">
            <a:spLocks noGrp="1"/>
          </p:cNvSpPr>
          <p:nvPr>
            <p:ph type="title"/>
          </p:nvPr>
        </p:nvSpPr>
        <p:spPr>
          <a:xfrm>
            <a:off x="713100" y="445025"/>
            <a:ext cx="77178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100"/>
              <a:buNone/>
              <a:defRPr sz="31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85"/>
        <p:cNvGrpSpPr/>
        <p:nvPr/>
      </p:nvGrpSpPr>
      <p:grpSpPr>
        <a:xfrm>
          <a:off x="0" y="0"/>
          <a:ext cx="0" cy="0"/>
          <a:chOff x="0" y="0"/>
          <a:chExt cx="0" cy="0"/>
        </a:xfrm>
      </p:grpSpPr>
      <p:sp>
        <p:nvSpPr>
          <p:cNvPr id="186" name="Google Shape;186;p22"/>
          <p:cNvSpPr/>
          <p:nvPr/>
        </p:nvSpPr>
        <p:spPr>
          <a:xfrm rot="10800000" flipH="1">
            <a:off x="2216150" y="-102000"/>
            <a:ext cx="6769200" cy="1016400"/>
          </a:xfrm>
          <a:prstGeom prst="rect">
            <a:avLst/>
          </a:prstGeom>
          <a:gradFill>
            <a:gsLst>
              <a:gs pos="0">
                <a:schemeClr val="lt2"/>
              </a:gs>
              <a:gs pos="100000">
                <a:schemeClr val="l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0" y="4205925"/>
            <a:ext cx="5648100" cy="1016400"/>
          </a:xfrm>
          <a:prstGeom prst="rect">
            <a:avLst/>
          </a:prstGeom>
          <a:gradFill>
            <a:gsLst>
              <a:gs pos="0">
                <a:schemeClr val="lt2"/>
              </a:gs>
              <a:gs pos="100000">
                <a:schemeClr val="l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8" name="Google Shape;188;p22"/>
          <p:cNvPicPr preferRelativeResize="0"/>
          <p:nvPr/>
        </p:nvPicPr>
        <p:blipFill rotWithShape="1">
          <a:blip r:embed="rId2">
            <a:alphaModFix/>
          </a:blip>
          <a:srcRect l="45322" t="17777" r="44059" b="15315"/>
          <a:stretch/>
        </p:blipFill>
        <p:spPr>
          <a:xfrm>
            <a:off x="342400" y="339225"/>
            <a:ext cx="659549" cy="651526"/>
          </a:xfrm>
          <a:prstGeom prst="rect">
            <a:avLst/>
          </a:prstGeom>
          <a:noFill/>
          <a:ln>
            <a:noFill/>
          </a:ln>
        </p:spPr>
      </p:pic>
      <p:pic>
        <p:nvPicPr>
          <p:cNvPr id="189" name="Google Shape;189;p22"/>
          <p:cNvPicPr preferRelativeResize="0"/>
          <p:nvPr/>
        </p:nvPicPr>
        <p:blipFill rotWithShape="1">
          <a:blip r:embed="rId2">
            <a:alphaModFix/>
          </a:blip>
          <a:srcRect l="45322" t="17777" r="44059" b="15315"/>
          <a:stretch/>
        </p:blipFill>
        <p:spPr>
          <a:xfrm rot="10800000" flipH="1">
            <a:off x="342400" y="1901800"/>
            <a:ext cx="659549" cy="2886500"/>
          </a:xfrm>
          <a:prstGeom prst="rect">
            <a:avLst/>
          </a:prstGeom>
          <a:noFill/>
          <a:ln>
            <a:noFill/>
          </a:ln>
        </p:spPr>
      </p:pic>
      <p:pic>
        <p:nvPicPr>
          <p:cNvPr id="190" name="Google Shape;190;p22"/>
          <p:cNvPicPr preferRelativeResize="0"/>
          <p:nvPr/>
        </p:nvPicPr>
        <p:blipFill rotWithShape="1">
          <a:blip r:embed="rId2">
            <a:alphaModFix/>
          </a:blip>
          <a:srcRect l="45322" t="17777" r="44059" b="15315"/>
          <a:stretch/>
        </p:blipFill>
        <p:spPr>
          <a:xfrm rot="10800000" flipH="1">
            <a:off x="8328275" y="339226"/>
            <a:ext cx="659549" cy="1377899"/>
          </a:xfrm>
          <a:prstGeom prst="rect">
            <a:avLst/>
          </a:prstGeom>
          <a:noFill/>
          <a:ln>
            <a:noFill/>
          </a:ln>
        </p:spPr>
      </p:pic>
      <p:cxnSp>
        <p:nvCxnSpPr>
          <p:cNvPr id="191" name="Google Shape;191;p22"/>
          <p:cNvCxnSpPr/>
          <p:nvPr/>
        </p:nvCxnSpPr>
        <p:spPr>
          <a:xfrm>
            <a:off x="672175" y="693675"/>
            <a:ext cx="0" cy="2700000"/>
          </a:xfrm>
          <a:prstGeom prst="straightConnector1">
            <a:avLst/>
          </a:prstGeom>
          <a:noFill/>
          <a:ln w="19050" cap="flat" cmpd="sng">
            <a:solidFill>
              <a:schemeClr val="dk1"/>
            </a:solidFill>
            <a:prstDash val="solid"/>
            <a:round/>
            <a:headEnd type="none" w="med" len="med"/>
            <a:tailEnd type="none" w="med" len="med"/>
          </a:ln>
        </p:spPr>
      </p:cxnSp>
      <p:cxnSp>
        <p:nvCxnSpPr>
          <p:cNvPr id="192" name="Google Shape;192;p22"/>
          <p:cNvCxnSpPr/>
          <p:nvPr/>
        </p:nvCxnSpPr>
        <p:spPr>
          <a:xfrm>
            <a:off x="8658050" y="696600"/>
            <a:ext cx="0" cy="1699800"/>
          </a:xfrm>
          <a:prstGeom prst="straightConnector1">
            <a:avLst/>
          </a:prstGeom>
          <a:noFill/>
          <a:ln w="19050" cap="flat" cmpd="sng">
            <a:solidFill>
              <a:schemeClr val="dk1"/>
            </a:solidFill>
            <a:prstDash val="solid"/>
            <a:round/>
            <a:headEnd type="none" w="med" len="med"/>
            <a:tailEnd type="none" w="med" len="med"/>
          </a:ln>
        </p:spPr>
      </p:cxnSp>
      <p:cxnSp>
        <p:nvCxnSpPr>
          <p:cNvPr id="193" name="Google Shape;193;p22"/>
          <p:cNvCxnSpPr/>
          <p:nvPr/>
        </p:nvCxnSpPr>
        <p:spPr>
          <a:xfrm rot="10800000">
            <a:off x="3949375" y="4714125"/>
            <a:ext cx="39564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94"/>
        <p:cNvGrpSpPr/>
        <p:nvPr/>
      </p:nvGrpSpPr>
      <p:grpSpPr>
        <a:xfrm>
          <a:off x="0" y="0"/>
          <a:ext cx="0" cy="0"/>
          <a:chOff x="0" y="0"/>
          <a:chExt cx="0" cy="0"/>
        </a:xfrm>
      </p:grpSpPr>
      <p:sp>
        <p:nvSpPr>
          <p:cNvPr id="195" name="Google Shape;195;p23"/>
          <p:cNvSpPr/>
          <p:nvPr/>
        </p:nvSpPr>
        <p:spPr>
          <a:xfrm rot="10800000" flipH="1">
            <a:off x="-2053375" y="-102000"/>
            <a:ext cx="6769200" cy="1016400"/>
          </a:xfrm>
          <a:prstGeom prst="rect">
            <a:avLst/>
          </a:prstGeom>
          <a:gradFill>
            <a:gsLst>
              <a:gs pos="0">
                <a:schemeClr val="lt2"/>
              </a:gs>
              <a:gs pos="100000">
                <a:schemeClr val="l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6" name="Google Shape;196;p23"/>
          <p:cNvPicPr preferRelativeResize="0"/>
          <p:nvPr/>
        </p:nvPicPr>
        <p:blipFill rotWithShape="1">
          <a:blip r:embed="rId2">
            <a:alphaModFix/>
          </a:blip>
          <a:srcRect l="45322" t="17777" r="44059" b="15315"/>
          <a:stretch/>
        </p:blipFill>
        <p:spPr>
          <a:xfrm>
            <a:off x="383450" y="345150"/>
            <a:ext cx="659549" cy="1192901"/>
          </a:xfrm>
          <a:prstGeom prst="rect">
            <a:avLst/>
          </a:prstGeom>
          <a:noFill/>
          <a:ln>
            <a:noFill/>
          </a:ln>
        </p:spPr>
      </p:pic>
      <p:pic>
        <p:nvPicPr>
          <p:cNvPr id="197" name="Google Shape;197;p23"/>
          <p:cNvPicPr preferRelativeResize="0"/>
          <p:nvPr/>
        </p:nvPicPr>
        <p:blipFill rotWithShape="1">
          <a:blip r:embed="rId2">
            <a:alphaModFix/>
          </a:blip>
          <a:srcRect l="45322" t="17777" r="44059" b="15315"/>
          <a:stretch/>
        </p:blipFill>
        <p:spPr>
          <a:xfrm rot="10800000" flipH="1">
            <a:off x="8101000" y="683349"/>
            <a:ext cx="659549" cy="619426"/>
          </a:xfrm>
          <a:prstGeom prst="rect">
            <a:avLst/>
          </a:prstGeom>
          <a:noFill/>
          <a:ln>
            <a:noFill/>
          </a:ln>
        </p:spPr>
      </p:pic>
      <p:sp>
        <p:nvSpPr>
          <p:cNvPr id="198" name="Google Shape;198;p23"/>
          <p:cNvSpPr/>
          <p:nvPr/>
        </p:nvSpPr>
        <p:spPr>
          <a:xfrm>
            <a:off x="4199200" y="4282125"/>
            <a:ext cx="5648100" cy="1016400"/>
          </a:xfrm>
          <a:prstGeom prst="rect">
            <a:avLst/>
          </a:prstGeom>
          <a:gradFill>
            <a:gsLst>
              <a:gs pos="0">
                <a:schemeClr val="lt2"/>
              </a:gs>
              <a:gs pos="100000">
                <a:schemeClr val="l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9" name="Google Shape;199;p23"/>
          <p:cNvPicPr preferRelativeResize="0"/>
          <p:nvPr/>
        </p:nvPicPr>
        <p:blipFill rotWithShape="1">
          <a:blip r:embed="rId2">
            <a:alphaModFix/>
          </a:blip>
          <a:srcRect l="45322" t="17777" r="44059" b="15315"/>
          <a:stretch/>
        </p:blipFill>
        <p:spPr>
          <a:xfrm rot="10800000" flipH="1">
            <a:off x="8101000" y="2002225"/>
            <a:ext cx="659549" cy="2886500"/>
          </a:xfrm>
          <a:prstGeom prst="rect">
            <a:avLst/>
          </a:prstGeom>
          <a:noFill/>
          <a:ln>
            <a:noFill/>
          </a:ln>
        </p:spPr>
      </p:pic>
      <p:cxnSp>
        <p:nvCxnSpPr>
          <p:cNvPr id="200" name="Google Shape;200;p23"/>
          <p:cNvCxnSpPr/>
          <p:nvPr/>
        </p:nvCxnSpPr>
        <p:spPr>
          <a:xfrm>
            <a:off x="8430775" y="967600"/>
            <a:ext cx="0" cy="164550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23"/>
          <p:cNvCxnSpPr/>
          <p:nvPr/>
        </p:nvCxnSpPr>
        <p:spPr>
          <a:xfrm>
            <a:off x="713225" y="914400"/>
            <a:ext cx="0" cy="3472500"/>
          </a:xfrm>
          <a:prstGeom prst="straightConnector1">
            <a:avLst/>
          </a:prstGeom>
          <a:noFill/>
          <a:ln w="19050" cap="flat" cmpd="sng">
            <a:solidFill>
              <a:schemeClr val="dk1"/>
            </a:solidFill>
            <a:prstDash val="solid"/>
            <a:round/>
            <a:headEnd type="none" w="med" len="med"/>
            <a:tailEnd type="none" w="med" len="med"/>
          </a:ln>
        </p:spPr>
      </p:cxnSp>
      <p:cxnSp>
        <p:nvCxnSpPr>
          <p:cNvPr id="202" name="Google Shape;202;p23"/>
          <p:cNvCxnSpPr/>
          <p:nvPr/>
        </p:nvCxnSpPr>
        <p:spPr>
          <a:xfrm rot="10800000">
            <a:off x="3658300" y="358900"/>
            <a:ext cx="18084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2375" y="445025"/>
            <a:ext cx="77193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3100"/>
              <a:buFont typeface="Lexend Exa"/>
              <a:buNone/>
              <a:defRPr sz="3100" b="1">
                <a:solidFill>
                  <a:schemeClr val="dk1"/>
                </a:solidFill>
                <a:latin typeface="Lexend Exa"/>
                <a:ea typeface="Lexend Exa"/>
                <a:cs typeface="Lexend Exa"/>
                <a:sym typeface="Lexend Exa"/>
              </a:defRPr>
            </a:lvl1pPr>
            <a:lvl2pPr lvl="1">
              <a:lnSpc>
                <a:spcPct val="100000"/>
              </a:lnSpc>
              <a:spcBef>
                <a:spcPts val="0"/>
              </a:spcBef>
              <a:spcAft>
                <a:spcPts val="0"/>
              </a:spcAft>
              <a:buClr>
                <a:schemeClr val="dk1"/>
              </a:buClr>
              <a:buSzPts val="3100"/>
              <a:buFont typeface="Lexend Exa"/>
              <a:buNone/>
              <a:defRPr sz="3100" b="1">
                <a:solidFill>
                  <a:schemeClr val="dk1"/>
                </a:solidFill>
                <a:latin typeface="Lexend Exa"/>
                <a:ea typeface="Lexend Exa"/>
                <a:cs typeface="Lexend Exa"/>
                <a:sym typeface="Lexend Exa"/>
              </a:defRPr>
            </a:lvl2pPr>
            <a:lvl3pPr lvl="2">
              <a:lnSpc>
                <a:spcPct val="100000"/>
              </a:lnSpc>
              <a:spcBef>
                <a:spcPts val="0"/>
              </a:spcBef>
              <a:spcAft>
                <a:spcPts val="0"/>
              </a:spcAft>
              <a:buClr>
                <a:schemeClr val="dk1"/>
              </a:buClr>
              <a:buSzPts val="3100"/>
              <a:buFont typeface="Lexend Exa"/>
              <a:buNone/>
              <a:defRPr sz="3100" b="1">
                <a:solidFill>
                  <a:schemeClr val="dk1"/>
                </a:solidFill>
                <a:latin typeface="Lexend Exa"/>
                <a:ea typeface="Lexend Exa"/>
                <a:cs typeface="Lexend Exa"/>
                <a:sym typeface="Lexend Exa"/>
              </a:defRPr>
            </a:lvl3pPr>
            <a:lvl4pPr lvl="3">
              <a:lnSpc>
                <a:spcPct val="100000"/>
              </a:lnSpc>
              <a:spcBef>
                <a:spcPts val="0"/>
              </a:spcBef>
              <a:spcAft>
                <a:spcPts val="0"/>
              </a:spcAft>
              <a:buClr>
                <a:schemeClr val="dk1"/>
              </a:buClr>
              <a:buSzPts val="3100"/>
              <a:buFont typeface="Lexend Exa"/>
              <a:buNone/>
              <a:defRPr sz="3100" b="1">
                <a:solidFill>
                  <a:schemeClr val="dk1"/>
                </a:solidFill>
                <a:latin typeface="Lexend Exa"/>
                <a:ea typeface="Lexend Exa"/>
                <a:cs typeface="Lexend Exa"/>
                <a:sym typeface="Lexend Exa"/>
              </a:defRPr>
            </a:lvl4pPr>
            <a:lvl5pPr lvl="4">
              <a:lnSpc>
                <a:spcPct val="100000"/>
              </a:lnSpc>
              <a:spcBef>
                <a:spcPts val="0"/>
              </a:spcBef>
              <a:spcAft>
                <a:spcPts val="0"/>
              </a:spcAft>
              <a:buClr>
                <a:schemeClr val="dk1"/>
              </a:buClr>
              <a:buSzPts val="3100"/>
              <a:buFont typeface="Lexend Exa"/>
              <a:buNone/>
              <a:defRPr sz="3100" b="1">
                <a:solidFill>
                  <a:schemeClr val="dk1"/>
                </a:solidFill>
                <a:latin typeface="Lexend Exa"/>
                <a:ea typeface="Lexend Exa"/>
                <a:cs typeface="Lexend Exa"/>
                <a:sym typeface="Lexend Exa"/>
              </a:defRPr>
            </a:lvl5pPr>
            <a:lvl6pPr lvl="5">
              <a:lnSpc>
                <a:spcPct val="100000"/>
              </a:lnSpc>
              <a:spcBef>
                <a:spcPts val="0"/>
              </a:spcBef>
              <a:spcAft>
                <a:spcPts val="0"/>
              </a:spcAft>
              <a:buClr>
                <a:schemeClr val="dk1"/>
              </a:buClr>
              <a:buSzPts val="3100"/>
              <a:buFont typeface="Lexend Exa"/>
              <a:buNone/>
              <a:defRPr sz="3100" b="1">
                <a:solidFill>
                  <a:schemeClr val="dk1"/>
                </a:solidFill>
                <a:latin typeface="Lexend Exa"/>
                <a:ea typeface="Lexend Exa"/>
                <a:cs typeface="Lexend Exa"/>
                <a:sym typeface="Lexend Exa"/>
              </a:defRPr>
            </a:lvl6pPr>
            <a:lvl7pPr lvl="6">
              <a:lnSpc>
                <a:spcPct val="100000"/>
              </a:lnSpc>
              <a:spcBef>
                <a:spcPts val="0"/>
              </a:spcBef>
              <a:spcAft>
                <a:spcPts val="0"/>
              </a:spcAft>
              <a:buClr>
                <a:schemeClr val="dk1"/>
              </a:buClr>
              <a:buSzPts val="3100"/>
              <a:buFont typeface="Lexend Exa"/>
              <a:buNone/>
              <a:defRPr sz="3100" b="1">
                <a:solidFill>
                  <a:schemeClr val="dk1"/>
                </a:solidFill>
                <a:latin typeface="Lexend Exa"/>
                <a:ea typeface="Lexend Exa"/>
                <a:cs typeface="Lexend Exa"/>
                <a:sym typeface="Lexend Exa"/>
              </a:defRPr>
            </a:lvl7pPr>
            <a:lvl8pPr lvl="7">
              <a:lnSpc>
                <a:spcPct val="100000"/>
              </a:lnSpc>
              <a:spcBef>
                <a:spcPts val="0"/>
              </a:spcBef>
              <a:spcAft>
                <a:spcPts val="0"/>
              </a:spcAft>
              <a:buClr>
                <a:schemeClr val="dk1"/>
              </a:buClr>
              <a:buSzPts val="3100"/>
              <a:buFont typeface="Lexend Exa"/>
              <a:buNone/>
              <a:defRPr sz="3100" b="1">
                <a:solidFill>
                  <a:schemeClr val="dk1"/>
                </a:solidFill>
                <a:latin typeface="Lexend Exa"/>
                <a:ea typeface="Lexend Exa"/>
                <a:cs typeface="Lexend Exa"/>
                <a:sym typeface="Lexend Exa"/>
              </a:defRPr>
            </a:lvl8pPr>
            <a:lvl9pPr lvl="8">
              <a:lnSpc>
                <a:spcPct val="100000"/>
              </a:lnSpc>
              <a:spcBef>
                <a:spcPts val="0"/>
              </a:spcBef>
              <a:spcAft>
                <a:spcPts val="0"/>
              </a:spcAft>
              <a:buClr>
                <a:schemeClr val="dk1"/>
              </a:buClr>
              <a:buSzPts val="3100"/>
              <a:buFont typeface="Lexend Exa"/>
              <a:buNone/>
              <a:defRPr sz="3100" b="1">
                <a:solidFill>
                  <a:schemeClr val="dk1"/>
                </a:solidFill>
                <a:latin typeface="Lexend Exa"/>
                <a:ea typeface="Lexend Exa"/>
                <a:cs typeface="Lexend Exa"/>
                <a:sym typeface="Lexend Exa"/>
              </a:defRPr>
            </a:lvl9pPr>
          </a:lstStyle>
          <a:p>
            <a:endParaRPr/>
          </a:p>
        </p:txBody>
      </p:sp>
      <p:sp>
        <p:nvSpPr>
          <p:cNvPr id="7" name="Google Shape;7;p1"/>
          <p:cNvSpPr txBox="1">
            <a:spLocks noGrp="1"/>
          </p:cNvSpPr>
          <p:nvPr>
            <p:ph type="body" idx="1"/>
          </p:nvPr>
        </p:nvSpPr>
        <p:spPr>
          <a:xfrm>
            <a:off x="712375" y="1152475"/>
            <a:ext cx="77193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1pPr>
            <a:lvl2pPr marL="914400" lvl="1"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2pPr>
            <a:lvl3pPr marL="1371600" lvl="2"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3pPr>
            <a:lvl4pPr marL="1828800" lvl="3"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4pPr>
            <a:lvl5pPr marL="2286000" lvl="4"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5pPr>
            <a:lvl6pPr marL="2743200" lvl="5"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6pPr>
            <a:lvl7pPr marL="3200400" lvl="6"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7pPr>
            <a:lvl8pPr marL="3657600" lvl="7"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8pPr>
            <a:lvl9pPr marL="4114800" lvl="8" indent="-30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9pPr>
          </a:lstStyle>
          <a:p>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68" r:id="rId4"/>
    <p:sldLayoutId id="2147483669"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2B188-143B-5B08-60B0-C4A4E1177D26}"/>
              </a:ext>
            </a:extLst>
          </p:cNvPr>
          <p:cNvSpPr>
            <a:spLocks noGrp="1"/>
          </p:cNvSpPr>
          <p:nvPr>
            <p:ph type="title"/>
          </p:nvPr>
        </p:nvSpPr>
        <p:spPr>
          <a:xfrm>
            <a:off x="2549400" y="582390"/>
            <a:ext cx="4045200" cy="1482300"/>
          </a:xfrm>
        </p:spPr>
        <p:txBody>
          <a:bodyPr/>
          <a:lstStyle/>
          <a:p>
            <a:r>
              <a:rPr lang="en-ZA" sz="4000" dirty="0"/>
              <a:t>Work Integrated learning</a:t>
            </a:r>
          </a:p>
        </p:txBody>
      </p:sp>
      <p:sp>
        <p:nvSpPr>
          <p:cNvPr id="3" name="Subtitle 2">
            <a:extLst>
              <a:ext uri="{FF2B5EF4-FFF2-40B4-BE49-F238E27FC236}">
                <a16:creationId xmlns:a16="http://schemas.microsoft.com/office/drawing/2014/main" id="{FE734141-332C-2BB3-ADEB-8B854DD10332}"/>
              </a:ext>
            </a:extLst>
          </p:cNvPr>
          <p:cNvSpPr>
            <a:spLocks noGrp="1"/>
          </p:cNvSpPr>
          <p:nvPr>
            <p:ph type="subTitle" idx="1"/>
          </p:nvPr>
        </p:nvSpPr>
        <p:spPr>
          <a:xfrm>
            <a:off x="2549400" y="2194230"/>
            <a:ext cx="4045200" cy="312750"/>
          </a:xfrm>
        </p:spPr>
        <p:txBody>
          <a:bodyPr/>
          <a:lstStyle/>
          <a:p>
            <a:r>
              <a:rPr lang="en-ZA" sz="1100" dirty="0"/>
              <a:t>Empowering The Nation Power point, website and app</a:t>
            </a:r>
          </a:p>
          <a:p>
            <a:endParaRPr lang="en-ZA" dirty="0"/>
          </a:p>
        </p:txBody>
      </p:sp>
      <p:pic>
        <p:nvPicPr>
          <p:cNvPr id="5" name="Picture 4">
            <a:extLst>
              <a:ext uri="{FF2B5EF4-FFF2-40B4-BE49-F238E27FC236}">
                <a16:creationId xmlns:a16="http://schemas.microsoft.com/office/drawing/2014/main" id="{F57EE266-4555-C837-2FBD-2DB807088FF6}"/>
              </a:ext>
            </a:extLst>
          </p:cNvPr>
          <p:cNvPicPr>
            <a:picLocks noChangeAspect="1"/>
          </p:cNvPicPr>
          <p:nvPr/>
        </p:nvPicPr>
        <p:blipFill>
          <a:blip r:embed="rId2"/>
          <a:srcRect t="26667" b="26815"/>
          <a:stretch/>
        </p:blipFill>
        <p:spPr>
          <a:xfrm>
            <a:off x="3384173" y="2636520"/>
            <a:ext cx="2375654" cy="2392680"/>
          </a:xfrm>
          <a:prstGeom prst="rect">
            <a:avLst/>
          </a:prstGeom>
        </p:spPr>
      </p:pic>
    </p:spTree>
    <p:extLst>
      <p:ext uri="{BB962C8B-B14F-4D97-AF65-F5344CB8AC3E}">
        <p14:creationId xmlns:p14="http://schemas.microsoft.com/office/powerpoint/2010/main" val="18061685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53E11-8A36-3226-894B-A3848859E0A9}"/>
              </a:ext>
            </a:extLst>
          </p:cNvPr>
          <p:cNvSpPr>
            <a:spLocks noGrp="1"/>
          </p:cNvSpPr>
          <p:nvPr>
            <p:ph type="title"/>
          </p:nvPr>
        </p:nvSpPr>
        <p:spPr>
          <a:xfrm>
            <a:off x="1184553" y="2187225"/>
            <a:ext cx="6367800" cy="769050"/>
          </a:xfrm>
        </p:spPr>
        <p:txBody>
          <a:bodyPr/>
          <a:lstStyle/>
          <a:p>
            <a:r>
              <a:rPr lang="en-ZA" sz="2000" dirty="0"/>
              <a:t>Problems faced with the Mobile App</a:t>
            </a:r>
          </a:p>
        </p:txBody>
      </p:sp>
    </p:spTree>
    <p:extLst>
      <p:ext uri="{BB962C8B-B14F-4D97-AF65-F5344CB8AC3E}">
        <p14:creationId xmlns:p14="http://schemas.microsoft.com/office/powerpoint/2010/main" val="10755160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C4D918-4481-3F02-085F-94E4188BAF46}"/>
              </a:ext>
            </a:extLst>
          </p:cNvPr>
          <p:cNvPicPr>
            <a:picLocks noChangeAspect="1"/>
          </p:cNvPicPr>
          <p:nvPr/>
        </p:nvPicPr>
        <p:blipFill>
          <a:blip r:embed="rId2"/>
          <a:stretch>
            <a:fillRect/>
          </a:stretch>
        </p:blipFill>
        <p:spPr>
          <a:xfrm>
            <a:off x="3384575" y="0"/>
            <a:ext cx="2374850" cy="5143500"/>
          </a:xfrm>
          <a:prstGeom prst="rect">
            <a:avLst/>
          </a:prstGeom>
        </p:spPr>
      </p:pic>
    </p:spTree>
    <p:extLst>
      <p:ext uri="{BB962C8B-B14F-4D97-AF65-F5344CB8AC3E}">
        <p14:creationId xmlns:p14="http://schemas.microsoft.com/office/powerpoint/2010/main" val="3343913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B1E1B19-9A62-0D1B-5F37-97D87D3173D4}"/>
              </a:ext>
            </a:extLst>
          </p:cNvPr>
          <p:cNvPicPr>
            <a:picLocks noChangeAspect="1"/>
          </p:cNvPicPr>
          <p:nvPr/>
        </p:nvPicPr>
        <p:blipFill>
          <a:blip r:embed="rId2"/>
          <a:srcRect b="40592"/>
          <a:stretch/>
        </p:blipFill>
        <p:spPr>
          <a:xfrm>
            <a:off x="862361" y="498088"/>
            <a:ext cx="2400881" cy="2083186"/>
          </a:xfrm>
          <a:prstGeom prst="rect">
            <a:avLst/>
          </a:prstGeom>
        </p:spPr>
      </p:pic>
      <p:sp>
        <p:nvSpPr>
          <p:cNvPr id="5" name="Rectangle 4">
            <a:extLst>
              <a:ext uri="{FF2B5EF4-FFF2-40B4-BE49-F238E27FC236}">
                <a16:creationId xmlns:a16="http://schemas.microsoft.com/office/drawing/2014/main" id="{01B96038-37D6-ADA3-31D1-81B16BE7583B}"/>
              </a:ext>
            </a:extLst>
          </p:cNvPr>
          <p:cNvSpPr/>
          <p:nvPr/>
        </p:nvSpPr>
        <p:spPr>
          <a:xfrm>
            <a:off x="862361" y="479038"/>
            <a:ext cx="4780156" cy="4204474"/>
          </a:xfrm>
          <a:prstGeom prst="rect">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7" name="Straight Connector 6">
            <a:extLst>
              <a:ext uri="{FF2B5EF4-FFF2-40B4-BE49-F238E27FC236}">
                <a16:creationId xmlns:a16="http://schemas.microsoft.com/office/drawing/2014/main" id="{1B9AE3BE-FF7A-7794-167B-5C4C5FDE598A}"/>
              </a:ext>
            </a:extLst>
          </p:cNvPr>
          <p:cNvCxnSpPr>
            <a:endCxn id="5" idx="2"/>
          </p:cNvCxnSpPr>
          <p:nvPr/>
        </p:nvCxnSpPr>
        <p:spPr>
          <a:xfrm>
            <a:off x="3241288" y="498088"/>
            <a:ext cx="11151" cy="4185424"/>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F34DBCE-9A52-D099-8510-19968EBF6EC3}"/>
              </a:ext>
            </a:extLst>
          </p:cNvPr>
          <p:cNvCxnSpPr>
            <a:cxnSpLocks/>
            <a:stCxn id="5" idx="1"/>
            <a:endCxn id="5" idx="3"/>
          </p:cNvCxnSpPr>
          <p:nvPr/>
        </p:nvCxnSpPr>
        <p:spPr>
          <a:xfrm>
            <a:off x="862361" y="2581275"/>
            <a:ext cx="4780156"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E12C6018-384F-8135-8C7F-7605432F0FA9}"/>
              </a:ext>
            </a:extLst>
          </p:cNvPr>
          <p:cNvPicPr>
            <a:picLocks noChangeAspect="1"/>
          </p:cNvPicPr>
          <p:nvPr/>
        </p:nvPicPr>
        <p:blipFill>
          <a:blip r:embed="rId3"/>
          <a:srcRect t="14754" b="23534"/>
          <a:stretch/>
        </p:blipFill>
        <p:spPr>
          <a:xfrm>
            <a:off x="3241288" y="498088"/>
            <a:ext cx="2423915" cy="2083186"/>
          </a:xfrm>
          <a:prstGeom prst="rect">
            <a:avLst/>
          </a:prstGeom>
        </p:spPr>
      </p:pic>
      <p:pic>
        <p:nvPicPr>
          <p:cNvPr id="14" name="Picture 13">
            <a:extLst>
              <a:ext uri="{FF2B5EF4-FFF2-40B4-BE49-F238E27FC236}">
                <a16:creationId xmlns:a16="http://schemas.microsoft.com/office/drawing/2014/main" id="{081206AF-B929-517A-0F03-ED7CCD2B10BE}"/>
              </a:ext>
            </a:extLst>
          </p:cNvPr>
          <p:cNvPicPr>
            <a:picLocks noChangeAspect="1"/>
          </p:cNvPicPr>
          <p:nvPr/>
        </p:nvPicPr>
        <p:blipFill>
          <a:blip r:embed="rId4"/>
          <a:srcRect l="-644" t="-204" r="644" b="43793"/>
          <a:stretch/>
        </p:blipFill>
        <p:spPr>
          <a:xfrm>
            <a:off x="3252439" y="2571750"/>
            <a:ext cx="2389730" cy="2130812"/>
          </a:xfrm>
          <a:prstGeom prst="rect">
            <a:avLst/>
          </a:prstGeom>
        </p:spPr>
      </p:pic>
      <p:pic>
        <p:nvPicPr>
          <p:cNvPr id="18" name="Picture 17">
            <a:extLst>
              <a:ext uri="{FF2B5EF4-FFF2-40B4-BE49-F238E27FC236}">
                <a16:creationId xmlns:a16="http://schemas.microsoft.com/office/drawing/2014/main" id="{E72DB9AD-7B1C-6101-F199-413630E1BC64}"/>
              </a:ext>
            </a:extLst>
          </p:cNvPr>
          <p:cNvPicPr>
            <a:picLocks noChangeAspect="1"/>
          </p:cNvPicPr>
          <p:nvPr/>
        </p:nvPicPr>
        <p:blipFill>
          <a:blip r:embed="rId5"/>
          <a:stretch>
            <a:fillRect/>
          </a:stretch>
        </p:blipFill>
        <p:spPr>
          <a:xfrm>
            <a:off x="5748100" y="498088"/>
            <a:ext cx="2423916" cy="2429991"/>
          </a:xfrm>
          <a:prstGeom prst="rect">
            <a:avLst/>
          </a:prstGeom>
        </p:spPr>
      </p:pic>
      <p:sp>
        <p:nvSpPr>
          <p:cNvPr id="16" name="TextBox 15">
            <a:extLst>
              <a:ext uri="{FF2B5EF4-FFF2-40B4-BE49-F238E27FC236}">
                <a16:creationId xmlns:a16="http://schemas.microsoft.com/office/drawing/2014/main" id="{9C8EA347-A068-B0EA-E862-920CDC15BF8C}"/>
              </a:ext>
            </a:extLst>
          </p:cNvPr>
          <p:cNvSpPr txBox="1"/>
          <p:nvPr/>
        </p:nvSpPr>
        <p:spPr>
          <a:xfrm>
            <a:off x="5814983" y="543532"/>
            <a:ext cx="1897380" cy="250837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sz="1100" dirty="0">
                <a:solidFill>
                  <a:schemeClr val="accent2"/>
                </a:solidFill>
              </a:rPr>
              <a:t>Krishna Pathak</a:t>
            </a:r>
          </a:p>
          <a:p>
            <a:r>
              <a:rPr lang="en-GB" sz="1100" dirty="0">
                <a:solidFill>
                  <a:schemeClr val="accent2"/>
                </a:solidFill>
              </a:rPr>
              <a:t>ST10253240</a:t>
            </a:r>
          </a:p>
          <a:p>
            <a:endParaRPr lang="en-GB" sz="1100" dirty="0">
              <a:solidFill>
                <a:schemeClr val="accent2"/>
              </a:solidFill>
            </a:endParaRPr>
          </a:p>
          <a:p>
            <a:r>
              <a:rPr lang="en-GB" sz="1100" dirty="0">
                <a:solidFill>
                  <a:schemeClr val="accent2"/>
                </a:solidFill>
              </a:rPr>
              <a:t>Declan Watson</a:t>
            </a:r>
          </a:p>
          <a:p>
            <a:r>
              <a:rPr lang="en-GB" sz="1100" dirty="0">
                <a:solidFill>
                  <a:schemeClr val="accent2"/>
                </a:solidFill>
              </a:rPr>
              <a:t>ST10267912</a:t>
            </a:r>
          </a:p>
          <a:p>
            <a:endParaRPr lang="en-GB" sz="1100" dirty="0">
              <a:solidFill>
                <a:schemeClr val="accent2"/>
              </a:solidFill>
            </a:endParaRPr>
          </a:p>
          <a:p>
            <a:r>
              <a:rPr lang="en-GB" sz="1100" dirty="0">
                <a:solidFill>
                  <a:schemeClr val="accent2"/>
                </a:solidFill>
              </a:rPr>
              <a:t>Mohammed Ebrahim Kadir</a:t>
            </a:r>
          </a:p>
          <a:p>
            <a:r>
              <a:rPr lang="en-GB" sz="1100" dirty="0">
                <a:solidFill>
                  <a:schemeClr val="accent2"/>
                </a:solidFill>
              </a:rPr>
              <a:t>ST10435669</a:t>
            </a:r>
          </a:p>
          <a:p>
            <a:endParaRPr lang="en-GB" sz="1100" dirty="0">
              <a:solidFill>
                <a:schemeClr val="accent2"/>
              </a:solidFill>
            </a:endParaRPr>
          </a:p>
          <a:p>
            <a:r>
              <a:rPr lang="en-GB" sz="1100" dirty="0">
                <a:solidFill>
                  <a:schemeClr val="accent2"/>
                </a:solidFill>
              </a:rPr>
              <a:t>Muhammad Reza Rooknoodeen</a:t>
            </a:r>
          </a:p>
          <a:p>
            <a:r>
              <a:rPr lang="en-GB" sz="1100" dirty="0">
                <a:solidFill>
                  <a:schemeClr val="accent2"/>
                </a:solidFill>
              </a:rPr>
              <a:t>ST10285958</a:t>
            </a:r>
          </a:p>
          <a:p>
            <a:endParaRPr lang="en-GB" sz="1100" dirty="0">
              <a:solidFill>
                <a:schemeClr val="accent2"/>
              </a:solidFill>
            </a:endParaRPr>
          </a:p>
          <a:p>
            <a:endParaRPr lang="en-ZA" dirty="0"/>
          </a:p>
        </p:txBody>
      </p:sp>
      <p:pic>
        <p:nvPicPr>
          <p:cNvPr id="19" name="Picture 18">
            <a:extLst>
              <a:ext uri="{FF2B5EF4-FFF2-40B4-BE49-F238E27FC236}">
                <a16:creationId xmlns:a16="http://schemas.microsoft.com/office/drawing/2014/main" id="{5973F351-93F0-777E-60D7-20EB4E7CEA59}"/>
              </a:ext>
            </a:extLst>
          </p:cNvPr>
          <p:cNvPicPr>
            <a:picLocks noChangeAspect="1"/>
          </p:cNvPicPr>
          <p:nvPr/>
        </p:nvPicPr>
        <p:blipFill>
          <a:blip r:embed="rId6"/>
          <a:srcRect t="6513" b="28146"/>
          <a:stretch/>
        </p:blipFill>
        <p:spPr>
          <a:xfrm>
            <a:off x="879387" y="2571749"/>
            <a:ext cx="2366827" cy="2111763"/>
          </a:xfrm>
          <a:prstGeom prst="rect">
            <a:avLst/>
          </a:prstGeom>
        </p:spPr>
      </p:pic>
      <p:sp>
        <p:nvSpPr>
          <p:cNvPr id="21" name="Rectangle 20">
            <a:extLst>
              <a:ext uri="{FF2B5EF4-FFF2-40B4-BE49-F238E27FC236}">
                <a16:creationId xmlns:a16="http://schemas.microsoft.com/office/drawing/2014/main" id="{EC7CBA04-B9EB-588D-DF37-5A38901542C6}"/>
              </a:ext>
            </a:extLst>
          </p:cNvPr>
          <p:cNvSpPr/>
          <p:nvPr/>
        </p:nvSpPr>
        <p:spPr>
          <a:xfrm>
            <a:off x="5926747" y="3062478"/>
            <a:ext cx="2533066" cy="1754326"/>
          </a:xfrm>
          <a:prstGeom prst="rect">
            <a:avLst/>
          </a:prstGeom>
          <a:noFill/>
        </p:spPr>
        <p:txBody>
          <a:bodyPr wrap="none" lIns="91440" tIns="45720" rIns="91440" bIns="45720">
            <a:spAutoFit/>
          </a:bodyPr>
          <a:lstStyle/>
          <a:p>
            <a:pPr algn="ctr"/>
            <a:r>
              <a:rPr lang="en-GB"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DLaM Display" panose="020F0502020204030204" pitchFamily="2" charset="0"/>
                <a:ea typeface="ADLaM Display" panose="020F0502020204030204" pitchFamily="2" charset="0"/>
                <a:cs typeface="ADLaM Display" panose="020F0502020204030204" pitchFamily="2" charset="0"/>
              </a:rPr>
              <a:t>OUR</a:t>
            </a:r>
          </a:p>
          <a:p>
            <a:pPr algn="ctr"/>
            <a:r>
              <a:rPr lang="en-GB"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DLaM Display" panose="020F0502020204030204" pitchFamily="2" charset="0"/>
                <a:ea typeface="ADLaM Display" panose="020F0502020204030204" pitchFamily="2" charset="0"/>
                <a:cs typeface="ADLaM Display" panose="020F0502020204030204" pitchFamily="2" charset="0"/>
              </a:rPr>
              <a:t>GROUP</a:t>
            </a:r>
            <a:endParaRPr lang="en-ZA"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Tree>
    <p:extLst>
      <p:ext uri="{BB962C8B-B14F-4D97-AF65-F5344CB8AC3E}">
        <p14:creationId xmlns:p14="http://schemas.microsoft.com/office/powerpoint/2010/main" val="2629123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FF9D2-1B7B-B49F-997B-84D15F107497}"/>
              </a:ext>
            </a:extLst>
          </p:cNvPr>
          <p:cNvSpPr>
            <a:spLocks noGrp="1"/>
          </p:cNvSpPr>
          <p:nvPr>
            <p:ph type="title"/>
          </p:nvPr>
        </p:nvSpPr>
        <p:spPr>
          <a:xfrm>
            <a:off x="3502744" y="613701"/>
            <a:ext cx="2138511" cy="404777"/>
          </a:xfrm>
        </p:spPr>
        <p:txBody>
          <a:bodyPr/>
          <a:lstStyle/>
          <a:p>
            <a:r>
              <a:rPr lang="en-ZA" sz="2000" dirty="0"/>
              <a:t>Objectives:</a:t>
            </a:r>
          </a:p>
        </p:txBody>
      </p:sp>
      <p:sp>
        <p:nvSpPr>
          <p:cNvPr id="3" name="TextBox 2">
            <a:extLst>
              <a:ext uri="{FF2B5EF4-FFF2-40B4-BE49-F238E27FC236}">
                <a16:creationId xmlns:a16="http://schemas.microsoft.com/office/drawing/2014/main" id="{4D079F93-746D-31CE-5453-1DB45BB33810}"/>
              </a:ext>
            </a:extLst>
          </p:cNvPr>
          <p:cNvSpPr txBox="1"/>
          <p:nvPr/>
        </p:nvSpPr>
        <p:spPr>
          <a:xfrm>
            <a:off x="1174595" y="1628078"/>
            <a:ext cx="6765073" cy="1600438"/>
          </a:xfrm>
          <a:prstGeom prst="rect">
            <a:avLst/>
          </a:prstGeom>
          <a:noFill/>
        </p:spPr>
        <p:txBody>
          <a:bodyPr wrap="square" rtlCol="0">
            <a:spAutoFit/>
          </a:bodyPr>
          <a:lstStyle/>
          <a:p>
            <a:r>
              <a:rPr lang="en-GB" dirty="0"/>
              <a:t>“Empowering the Nation” is a training initiative founded by Precious Radebe to provide skills development for domestic workers and gardeners in Johannesburg. They focuses on offering both six-month learnerships and six-week short courses to help individuals gain new skills, making them more employable or equipping them to start their own businesses. The initiative is driven by Precious’ passion to support her community, inspired by her parents and relatives who lacked opportunities for formal education or upskilling.</a:t>
            </a:r>
            <a:endParaRPr lang="en-ZA" dirty="0"/>
          </a:p>
        </p:txBody>
      </p:sp>
    </p:spTree>
    <p:extLst>
      <p:ext uri="{BB962C8B-B14F-4D97-AF65-F5344CB8AC3E}">
        <p14:creationId xmlns:p14="http://schemas.microsoft.com/office/powerpoint/2010/main" val="5769108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DBBC6-9EB0-D6C7-F6E4-E598CEDE3687}"/>
              </a:ext>
            </a:extLst>
          </p:cNvPr>
          <p:cNvSpPr>
            <a:spLocks noGrp="1"/>
          </p:cNvSpPr>
          <p:nvPr>
            <p:ph type="title"/>
          </p:nvPr>
        </p:nvSpPr>
        <p:spPr>
          <a:xfrm>
            <a:off x="1388100" y="688042"/>
            <a:ext cx="6367800" cy="404777"/>
          </a:xfrm>
        </p:spPr>
        <p:txBody>
          <a:bodyPr/>
          <a:lstStyle/>
          <a:p>
            <a:r>
              <a:rPr lang="en-ZA" sz="2000" dirty="0"/>
              <a:t>Who is the target audience</a:t>
            </a:r>
          </a:p>
        </p:txBody>
      </p:sp>
      <p:sp>
        <p:nvSpPr>
          <p:cNvPr id="3" name="TextBox 2">
            <a:extLst>
              <a:ext uri="{FF2B5EF4-FFF2-40B4-BE49-F238E27FC236}">
                <a16:creationId xmlns:a16="http://schemas.microsoft.com/office/drawing/2014/main" id="{F0BDE72D-6D11-B7C0-4164-7116498AEDB9}"/>
              </a:ext>
            </a:extLst>
          </p:cNvPr>
          <p:cNvSpPr txBox="1"/>
          <p:nvPr/>
        </p:nvSpPr>
        <p:spPr>
          <a:xfrm>
            <a:off x="1388099" y="1687551"/>
            <a:ext cx="6612901" cy="1169551"/>
          </a:xfrm>
          <a:prstGeom prst="rect">
            <a:avLst/>
          </a:prstGeom>
          <a:noFill/>
        </p:spPr>
        <p:txBody>
          <a:bodyPr wrap="square" rtlCol="0">
            <a:spAutoFit/>
          </a:bodyPr>
          <a:lstStyle/>
          <a:p>
            <a:pPr marL="342900" indent="-342900">
              <a:buAutoNum type="arabicPeriod"/>
            </a:pPr>
            <a:r>
              <a:rPr lang="en-GB" dirty="0"/>
              <a:t>Domestic Workers and Gardeners: Individuals seeking to improve their skills, increase their marketability, and potentially start their own businesses by gaining practical training.  </a:t>
            </a:r>
          </a:p>
          <a:p>
            <a:pPr marL="342900" indent="-342900">
              <a:buAutoNum type="arabicPeriod"/>
            </a:pPr>
            <a:r>
              <a:rPr lang="en-GB" dirty="0"/>
              <a:t>Employers: People or households looking to upskill their domestic               workers or gardeners to enhance the services provided in their homes.   </a:t>
            </a:r>
            <a:endParaRPr lang="en-ZA" dirty="0"/>
          </a:p>
        </p:txBody>
      </p:sp>
    </p:spTree>
    <p:extLst>
      <p:ext uri="{BB962C8B-B14F-4D97-AF65-F5344CB8AC3E}">
        <p14:creationId xmlns:p14="http://schemas.microsoft.com/office/powerpoint/2010/main" val="1753157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526ED-A9C8-F0A3-F4E0-D9ADC1499FB7}"/>
              </a:ext>
            </a:extLst>
          </p:cNvPr>
          <p:cNvSpPr>
            <a:spLocks noGrp="1"/>
          </p:cNvSpPr>
          <p:nvPr>
            <p:ph type="title"/>
          </p:nvPr>
        </p:nvSpPr>
        <p:spPr>
          <a:xfrm>
            <a:off x="3900471" y="673174"/>
            <a:ext cx="1343057" cy="337870"/>
          </a:xfrm>
        </p:spPr>
        <p:txBody>
          <a:bodyPr/>
          <a:lstStyle/>
          <a:p>
            <a:r>
              <a:rPr lang="en-ZA" sz="2000" dirty="0"/>
              <a:t>Layout</a:t>
            </a:r>
          </a:p>
        </p:txBody>
      </p:sp>
      <p:sp>
        <p:nvSpPr>
          <p:cNvPr id="3" name="TextBox 2">
            <a:extLst>
              <a:ext uri="{FF2B5EF4-FFF2-40B4-BE49-F238E27FC236}">
                <a16:creationId xmlns:a16="http://schemas.microsoft.com/office/drawing/2014/main" id="{A400DD97-3715-3C31-A36F-722DECE25F55}"/>
              </a:ext>
            </a:extLst>
          </p:cNvPr>
          <p:cNvSpPr txBox="1"/>
          <p:nvPr/>
        </p:nvSpPr>
        <p:spPr>
          <a:xfrm>
            <a:off x="1672683" y="1471961"/>
            <a:ext cx="5984488" cy="1169551"/>
          </a:xfrm>
          <a:prstGeom prst="rect">
            <a:avLst/>
          </a:prstGeom>
          <a:noFill/>
        </p:spPr>
        <p:txBody>
          <a:bodyPr wrap="square" rtlCol="0">
            <a:spAutoFit/>
          </a:bodyPr>
          <a:lstStyle/>
          <a:p>
            <a:r>
              <a:rPr lang="en-ZA" dirty="0"/>
              <a:t>The layout is set to be easily to navigate and user friendly. The logo is shown on every page and it stands for unity and bond as shown with the hands lifting the other up. The layout minimizes frustration allowing the user to browse and get information with minimal effort. The bright colours are used to ease the user and make it a safe environment.</a:t>
            </a:r>
          </a:p>
        </p:txBody>
      </p:sp>
    </p:spTree>
    <p:extLst>
      <p:ext uri="{BB962C8B-B14F-4D97-AF65-F5344CB8AC3E}">
        <p14:creationId xmlns:p14="http://schemas.microsoft.com/office/powerpoint/2010/main" val="2606282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FABFF-E6AF-7295-2F06-6D970734D0A7}"/>
              </a:ext>
            </a:extLst>
          </p:cNvPr>
          <p:cNvSpPr>
            <a:spLocks noGrp="1"/>
          </p:cNvSpPr>
          <p:nvPr>
            <p:ph type="title"/>
          </p:nvPr>
        </p:nvSpPr>
        <p:spPr>
          <a:xfrm>
            <a:off x="1265436" y="1037448"/>
            <a:ext cx="6367800" cy="382474"/>
          </a:xfrm>
        </p:spPr>
        <p:txBody>
          <a:bodyPr/>
          <a:lstStyle/>
          <a:p>
            <a:r>
              <a:rPr lang="en-ZA" sz="2000" dirty="0"/>
              <a:t>Website and mobile app features:</a:t>
            </a:r>
          </a:p>
        </p:txBody>
      </p:sp>
      <p:sp>
        <p:nvSpPr>
          <p:cNvPr id="3" name="TextBox 2">
            <a:extLst>
              <a:ext uri="{FF2B5EF4-FFF2-40B4-BE49-F238E27FC236}">
                <a16:creationId xmlns:a16="http://schemas.microsoft.com/office/drawing/2014/main" id="{8CFC6492-AF5F-E977-AA86-A972D888EA31}"/>
              </a:ext>
            </a:extLst>
          </p:cNvPr>
          <p:cNvSpPr txBox="1"/>
          <p:nvPr/>
        </p:nvSpPr>
        <p:spPr>
          <a:xfrm>
            <a:off x="780585" y="2094696"/>
            <a:ext cx="7337503" cy="954107"/>
          </a:xfrm>
          <a:prstGeom prst="rect">
            <a:avLst/>
          </a:prstGeom>
          <a:noFill/>
        </p:spPr>
        <p:txBody>
          <a:bodyPr wrap="square" rtlCol="0">
            <a:spAutoFit/>
          </a:bodyPr>
          <a:lstStyle/>
          <a:p>
            <a:r>
              <a:rPr lang="en-ZA" dirty="0"/>
              <a:t>The website and application offers a pleasant and easy to navigate experience for the user with each page easily accessible, detailed information about each course, prices, a built in fees calculator with the ability to calculate discounts and the story of why Empowering the Nation is here to help. </a:t>
            </a:r>
          </a:p>
        </p:txBody>
      </p:sp>
    </p:spTree>
    <p:extLst>
      <p:ext uri="{BB962C8B-B14F-4D97-AF65-F5344CB8AC3E}">
        <p14:creationId xmlns:p14="http://schemas.microsoft.com/office/powerpoint/2010/main" val="930363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93A3E-4D7D-C15B-7EC9-EABC2780894C}"/>
              </a:ext>
            </a:extLst>
          </p:cNvPr>
          <p:cNvSpPr>
            <a:spLocks noGrp="1"/>
          </p:cNvSpPr>
          <p:nvPr>
            <p:ph type="title"/>
          </p:nvPr>
        </p:nvSpPr>
        <p:spPr>
          <a:xfrm>
            <a:off x="1388100" y="628569"/>
            <a:ext cx="6367800" cy="367606"/>
          </a:xfrm>
        </p:spPr>
        <p:txBody>
          <a:bodyPr/>
          <a:lstStyle/>
          <a:p>
            <a:r>
              <a:rPr lang="en-ZA" sz="2000" dirty="0"/>
              <a:t>Improvements we can make</a:t>
            </a:r>
          </a:p>
        </p:txBody>
      </p:sp>
      <p:sp>
        <p:nvSpPr>
          <p:cNvPr id="3" name="TextBox 2">
            <a:extLst>
              <a:ext uri="{FF2B5EF4-FFF2-40B4-BE49-F238E27FC236}">
                <a16:creationId xmlns:a16="http://schemas.microsoft.com/office/drawing/2014/main" id="{8E4E9C48-EA85-EF81-D8EF-0CB65DB22EFE}"/>
              </a:ext>
            </a:extLst>
          </p:cNvPr>
          <p:cNvSpPr txBox="1"/>
          <p:nvPr/>
        </p:nvSpPr>
        <p:spPr>
          <a:xfrm>
            <a:off x="1494262" y="1524000"/>
            <a:ext cx="6163837" cy="1477328"/>
          </a:xfrm>
          <a:prstGeom prst="rect">
            <a:avLst/>
          </a:prstGeom>
          <a:noFill/>
        </p:spPr>
        <p:txBody>
          <a:bodyPr wrap="square" rtlCol="0">
            <a:spAutoFit/>
          </a:bodyPr>
          <a:lstStyle/>
          <a:p>
            <a:r>
              <a:rPr lang="en-ZA" sz="1800" kern="100" dirty="0">
                <a:effectLst/>
                <a:latin typeface="Aptos" panose="020B0004020202020204" pitchFamily="34" charset="0"/>
                <a:ea typeface="Aptos" panose="020B0004020202020204" pitchFamily="34" charset="0"/>
                <a:cs typeface="Times New Roman" panose="02020603050405020304" pitchFamily="18" charset="0"/>
              </a:rPr>
              <a:t>improve Visual Design and Branding, Enhance User Experience, Add a Booking System, Integrate Personalized Features and Engaging Content, Improve Discounts and Pricing Information, Accessibility and Inclusivity and Security and Privacy</a:t>
            </a:r>
            <a:endParaRPr lang="en-ZA" dirty="0"/>
          </a:p>
        </p:txBody>
      </p:sp>
    </p:spTree>
    <p:extLst>
      <p:ext uri="{BB962C8B-B14F-4D97-AF65-F5344CB8AC3E}">
        <p14:creationId xmlns:p14="http://schemas.microsoft.com/office/powerpoint/2010/main" val="2217584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3CDF8-B1FE-5351-52C9-2A3D03B44DF1}"/>
              </a:ext>
            </a:extLst>
          </p:cNvPr>
          <p:cNvSpPr>
            <a:spLocks noGrp="1"/>
          </p:cNvSpPr>
          <p:nvPr>
            <p:ph type="title"/>
          </p:nvPr>
        </p:nvSpPr>
        <p:spPr>
          <a:xfrm>
            <a:off x="1388100" y="2085662"/>
            <a:ext cx="6367800" cy="560894"/>
          </a:xfrm>
        </p:spPr>
        <p:txBody>
          <a:bodyPr/>
          <a:lstStyle/>
          <a:p>
            <a:r>
              <a:rPr lang="en-ZA" sz="2000" dirty="0"/>
              <a:t>Problems we faced with the website</a:t>
            </a:r>
          </a:p>
        </p:txBody>
      </p:sp>
    </p:spTree>
    <p:extLst>
      <p:ext uri="{BB962C8B-B14F-4D97-AF65-F5344CB8AC3E}">
        <p14:creationId xmlns:p14="http://schemas.microsoft.com/office/powerpoint/2010/main" val="1519430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42AA3A-B89C-3E0C-E234-C630128038C7}"/>
              </a:ext>
            </a:extLst>
          </p:cNvPr>
          <p:cNvPicPr>
            <a:picLocks noChangeAspect="1"/>
          </p:cNvPicPr>
          <p:nvPr/>
        </p:nvPicPr>
        <p:blipFill>
          <a:blip r:embed="rId2"/>
          <a:stretch>
            <a:fillRect/>
          </a:stretch>
        </p:blipFill>
        <p:spPr>
          <a:xfrm>
            <a:off x="0" y="469861"/>
            <a:ext cx="9144000" cy="4203777"/>
          </a:xfrm>
          <a:prstGeom prst="rect">
            <a:avLst/>
          </a:prstGeom>
        </p:spPr>
      </p:pic>
    </p:spTree>
    <p:extLst>
      <p:ext uri="{BB962C8B-B14F-4D97-AF65-F5344CB8AC3E}">
        <p14:creationId xmlns:p14="http://schemas.microsoft.com/office/powerpoint/2010/main" val="3854105500"/>
      </p:ext>
    </p:extLst>
  </p:cSld>
  <p:clrMapOvr>
    <a:masterClrMapping/>
  </p:clrMapOvr>
</p:sld>
</file>

<file path=ppt/theme/theme1.xml><?xml version="1.0" encoding="utf-8"?>
<a:theme xmlns:a="http://schemas.openxmlformats.org/drawingml/2006/main" name="Modern Creative Orange Business Plan by Slidesgo">
  <a:themeElements>
    <a:clrScheme name="Simple Light">
      <a:dk1>
        <a:srgbClr val="181818"/>
      </a:dk1>
      <a:lt1>
        <a:srgbClr val="FFF9F7"/>
      </a:lt1>
      <a:dk2>
        <a:srgbClr val="EC9B22"/>
      </a:dk2>
      <a:lt2>
        <a:srgbClr val="FFCC7D"/>
      </a:lt2>
      <a:accent1>
        <a:srgbClr val="C97700"/>
      </a:accent1>
      <a:accent2>
        <a:srgbClr val="FFFFFF"/>
      </a:accent2>
      <a:accent3>
        <a:srgbClr val="FFFFFF"/>
      </a:accent3>
      <a:accent4>
        <a:srgbClr val="FFFFFF"/>
      </a:accent4>
      <a:accent5>
        <a:srgbClr val="FFFFFF"/>
      </a:accent5>
      <a:accent6>
        <a:srgbClr val="FFFFFF"/>
      </a:accent6>
      <a:hlink>
        <a:srgbClr val="18181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1758</TotalTime>
  <Words>348</Words>
  <Application>Microsoft Office PowerPoint</Application>
  <PresentationFormat>On-screen Show (16:9)</PresentationFormat>
  <Paragraphs>28</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Arimo</vt:lpstr>
      <vt:lpstr>Arial</vt:lpstr>
      <vt:lpstr>Lexend Exa</vt:lpstr>
      <vt:lpstr>ADLaM Display</vt:lpstr>
      <vt:lpstr>Modern Creative Orange Business Plan by Slidesgo</vt:lpstr>
      <vt:lpstr>Work Integrated learning</vt:lpstr>
      <vt:lpstr>PowerPoint Presentation</vt:lpstr>
      <vt:lpstr>Objectives:</vt:lpstr>
      <vt:lpstr>Who is the target audience</vt:lpstr>
      <vt:lpstr>Layout</vt:lpstr>
      <vt:lpstr>Website and mobile app features:</vt:lpstr>
      <vt:lpstr>Improvements we can make</vt:lpstr>
      <vt:lpstr>Problems we faced with the website</vt:lpstr>
      <vt:lpstr>PowerPoint Presentation</vt:lpstr>
      <vt:lpstr>Problems faced with the Mobile App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Muhammad Reza rooknoodeen</cp:lastModifiedBy>
  <cp:revision>1</cp:revision>
  <dcterms:modified xsi:type="dcterms:W3CDTF">2024-10-10T14:57:31Z</dcterms:modified>
</cp:coreProperties>
</file>